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60" r:id="rId4"/>
    <p:sldId id="270" r:id="rId5"/>
    <p:sldId id="271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63" r:id="rId14"/>
    <p:sldId id="264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9DB16-041B-4210-B541-74F4D23BA613}" v="76" dt="2025-03-12T16:22:56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TOUR Martin" userId="ed125d66-3e2c-476e-8b46-1add5ebd84f3" providerId="ADAL" clId="{C5480E8E-CC4B-4477-BCD2-1B566812BF7F}"/>
    <pc:docChg chg="custSel modSld">
      <pc:chgData name="LATOUR Martin" userId="ed125d66-3e2c-476e-8b46-1add5ebd84f3" providerId="ADAL" clId="{C5480E8E-CC4B-4477-BCD2-1B566812BF7F}" dt="2025-03-12T08:55:27.936" v="1545" actId="20577"/>
      <pc:docMkLst>
        <pc:docMk/>
      </pc:docMkLst>
      <pc:sldChg chg="modSp mod">
        <pc:chgData name="LATOUR Martin" userId="ed125d66-3e2c-476e-8b46-1add5ebd84f3" providerId="ADAL" clId="{C5480E8E-CC4B-4477-BCD2-1B566812BF7F}" dt="2025-03-12T08:22:43.271" v="1197" actId="113"/>
        <pc:sldMkLst>
          <pc:docMk/>
          <pc:sldMk cId="0" sldId="260"/>
        </pc:sldMkLst>
        <pc:spChg chg="mod">
          <ac:chgData name="LATOUR Martin" userId="ed125d66-3e2c-476e-8b46-1add5ebd84f3" providerId="ADAL" clId="{C5480E8E-CC4B-4477-BCD2-1B566812BF7F}" dt="2025-03-12T08:22:43.271" v="1197" actId="113"/>
          <ac:spMkLst>
            <pc:docMk/>
            <pc:sldMk cId="0" sldId="260"/>
            <ac:spMk id="63" creationId="{00000000-0000-0000-0000-000000000000}"/>
          </ac:spMkLst>
        </pc:spChg>
      </pc:sldChg>
      <pc:sldChg chg="modSp mod">
        <pc:chgData name="LATOUR Martin" userId="ed125d66-3e2c-476e-8b46-1add5ebd84f3" providerId="ADAL" clId="{C5480E8E-CC4B-4477-BCD2-1B566812BF7F}" dt="2025-03-12T08:01:39.630" v="753" actId="20577"/>
        <pc:sldMkLst>
          <pc:docMk/>
          <pc:sldMk cId="1166271277" sldId="263"/>
        </pc:sldMkLst>
        <pc:spChg chg="mod">
          <ac:chgData name="LATOUR Martin" userId="ed125d66-3e2c-476e-8b46-1add5ebd84f3" providerId="ADAL" clId="{C5480E8E-CC4B-4477-BCD2-1B566812BF7F}" dt="2025-03-12T08:01:39.630" v="753" actId="20577"/>
          <ac:spMkLst>
            <pc:docMk/>
            <pc:sldMk cId="1166271277" sldId="263"/>
            <ac:spMk id="63" creationId="{D2011968-1CE9-B8EE-FFD0-C72E7998F53B}"/>
          </ac:spMkLst>
        </pc:spChg>
      </pc:sldChg>
      <pc:sldChg chg="modSp mod">
        <pc:chgData name="LATOUR Martin" userId="ed125d66-3e2c-476e-8b46-1add5ebd84f3" providerId="ADAL" clId="{C5480E8E-CC4B-4477-BCD2-1B566812BF7F}" dt="2025-03-12T08:29:33.341" v="1257" actId="20577"/>
        <pc:sldMkLst>
          <pc:docMk/>
          <pc:sldMk cId="4004745642" sldId="264"/>
        </pc:sldMkLst>
        <pc:spChg chg="mod">
          <ac:chgData name="LATOUR Martin" userId="ed125d66-3e2c-476e-8b46-1add5ebd84f3" providerId="ADAL" clId="{C5480E8E-CC4B-4477-BCD2-1B566812BF7F}" dt="2025-03-12T08:29:33.341" v="1257" actId="20577"/>
          <ac:spMkLst>
            <pc:docMk/>
            <pc:sldMk cId="4004745642" sldId="264"/>
            <ac:spMk id="63" creationId="{D862AC81-2FC7-274A-10D7-6F4678E1B7E2}"/>
          </ac:spMkLst>
        </pc:spChg>
        <pc:spChg chg="mod">
          <ac:chgData name="LATOUR Martin" userId="ed125d66-3e2c-476e-8b46-1add5ebd84f3" providerId="ADAL" clId="{C5480E8E-CC4B-4477-BCD2-1B566812BF7F}" dt="2025-03-12T08:29:17.317" v="1223" actId="1076"/>
          <ac:spMkLst>
            <pc:docMk/>
            <pc:sldMk cId="4004745642" sldId="264"/>
            <ac:spMk id="65" creationId="{0CD72CAF-B0B7-3F85-72FC-0BDF18A2A964}"/>
          </ac:spMkLst>
        </pc:spChg>
      </pc:sldChg>
      <pc:sldChg chg="modSp mod">
        <pc:chgData name="LATOUR Martin" userId="ed125d66-3e2c-476e-8b46-1add5ebd84f3" providerId="ADAL" clId="{C5480E8E-CC4B-4477-BCD2-1B566812BF7F}" dt="2025-03-12T07:48:47.470" v="240" actId="2165"/>
        <pc:sldMkLst>
          <pc:docMk/>
          <pc:sldMk cId="3927778758" sldId="269"/>
        </pc:sldMkLst>
        <pc:graphicFrameChg chg="mod modGraphic">
          <ac:chgData name="LATOUR Martin" userId="ed125d66-3e2c-476e-8b46-1add5ebd84f3" providerId="ADAL" clId="{C5480E8E-CC4B-4477-BCD2-1B566812BF7F}" dt="2025-03-12T07:48:47.470" v="240" actId="2165"/>
          <ac:graphicFrameMkLst>
            <pc:docMk/>
            <pc:sldMk cId="3927778758" sldId="269"/>
            <ac:graphicFrameMk id="2" creationId="{62C0F08A-54BD-04C9-0EF6-E0439DCE18DB}"/>
          </ac:graphicFrameMkLst>
        </pc:graphicFrameChg>
      </pc:sldChg>
      <pc:sldChg chg="modSp mod">
        <pc:chgData name="LATOUR Martin" userId="ed125d66-3e2c-476e-8b46-1add5ebd84f3" providerId="ADAL" clId="{C5480E8E-CC4B-4477-BCD2-1B566812BF7F}" dt="2025-03-12T08:55:27.936" v="1545" actId="20577"/>
        <pc:sldMkLst>
          <pc:docMk/>
          <pc:sldMk cId="374036183" sldId="270"/>
        </pc:sldMkLst>
        <pc:spChg chg="mod">
          <ac:chgData name="LATOUR Martin" userId="ed125d66-3e2c-476e-8b46-1add5ebd84f3" providerId="ADAL" clId="{C5480E8E-CC4B-4477-BCD2-1B566812BF7F}" dt="2025-03-12T08:55:27.936" v="1545" actId="20577"/>
          <ac:spMkLst>
            <pc:docMk/>
            <pc:sldMk cId="374036183" sldId="270"/>
            <ac:spMk id="63" creationId="{EE6F7A38-D558-0254-CBB2-7557E35DA36D}"/>
          </ac:spMkLst>
        </pc:spChg>
      </pc:sldChg>
      <pc:sldChg chg="modSp mod">
        <pc:chgData name="LATOUR Martin" userId="ed125d66-3e2c-476e-8b46-1add5ebd84f3" providerId="ADAL" clId="{C5480E8E-CC4B-4477-BCD2-1B566812BF7F}" dt="2025-03-12T08:55:15.027" v="1544" actId="20577"/>
        <pc:sldMkLst>
          <pc:docMk/>
          <pc:sldMk cId="2409695906" sldId="271"/>
        </pc:sldMkLst>
        <pc:spChg chg="mod">
          <ac:chgData name="LATOUR Martin" userId="ed125d66-3e2c-476e-8b46-1add5ebd84f3" providerId="ADAL" clId="{C5480E8E-CC4B-4477-BCD2-1B566812BF7F}" dt="2025-03-12T08:55:15.027" v="1544" actId="20577"/>
          <ac:spMkLst>
            <pc:docMk/>
            <pc:sldMk cId="2409695906" sldId="271"/>
            <ac:spMk id="63" creationId="{9177D946-C37C-0251-29C2-4E5089EA9874}"/>
          </ac:spMkLst>
        </pc:spChg>
      </pc:sldChg>
    </pc:docChg>
  </pc:docChgLst>
  <pc:docChgLst>
    <pc:chgData name="VANDEVELDE Wim" userId="f32e5785-6542-4ec1-ae93-2e22cb45f194" providerId="ADAL" clId="{0EA9DB16-041B-4210-B541-74F4D23BA613}"/>
    <pc:docChg chg="undo redo custSel modSld">
      <pc:chgData name="VANDEVELDE Wim" userId="f32e5785-6542-4ec1-ae93-2e22cb45f194" providerId="ADAL" clId="{0EA9DB16-041B-4210-B541-74F4D23BA613}" dt="2025-03-12T16:25:58.662" v="2289" actId="5793"/>
      <pc:docMkLst>
        <pc:docMk/>
      </pc:docMkLst>
      <pc:sldChg chg="modSp mod">
        <pc:chgData name="VANDEVELDE Wim" userId="f32e5785-6542-4ec1-ae93-2e22cb45f194" providerId="ADAL" clId="{0EA9DB16-041B-4210-B541-74F4D23BA613}" dt="2025-03-12T13:58:32.386" v="259"/>
        <pc:sldMkLst>
          <pc:docMk/>
          <pc:sldMk cId="0" sldId="257"/>
        </pc:sldMkLst>
        <pc:spChg chg="mod">
          <ac:chgData name="VANDEVELDE Wim" userId="f32e5785-6542-4ec1-ae93-2e22cb45f194" providerId="ADAL" clId="{0EA9DB16-041B-4210-B541-74F4D23BA613}" dt="2025-03-12T13:58:32.386" v="259"/>
          <ac:spMkLst>
            <pc:docMk/>
            <pc:sldMk cId="0" sldId="257"/>
            <ac:spMk id="36" creationId="{00000000-0000-0000-0000-000000000000}"/>
          </ac:spMkLst>
        </pc:spChg>
      </pc:sldChg>
      <pc:sldChg chg="addSp modSp mod">
        <pc:chgData name="VANDEVELDE Wim" userId="f32e5785-6542-4ec1-ae93-2e22cb45f194" providerId="ADAL" clId="{0EA9DB16-041B-4210-B541-74F4D23BA613}" dt="2025-03-12T14:27:07.601" v="285" actId="1076"/>
        <pc:sldMkLst>
          <pc:docMk/>
          <pc:sldMk cId="0" sldId="258"/>
        </pc:sldMkLst>
        <pc:spChg chg="add mod">
          <ac:chgData name="VANDEVELDE Wim" userId="f32e5785-6542-4ec1-ae93-2e22cb45f194" providerId="ADAL" clId="{0EA9DB16-041B-4210-B541-74F4D23BA613}" dt="2025-03-12T13:58:46.840" v="261" actId="571"/>
          <ac:spMkLst>
            <pc:docMk/>
            <pc:sldMk cId="0" sldId="258"/>
            <ac:spMk id="2" creationId="{A36D8676-D0B3-4897-25EE-2B60840A4E89}"/>
          </ac:spMkLst>
        </pc:spChg>
        <pc:spChg chg="mod">
          <ac:chgData name="VANDEVELDE Wim" userId="f32e5785-6542-4ec1-ae93-2e22cb45f194" providerId="ADAL" clId="{0EA9DB16-041B-4210-B541-74F4D23BA613}" dt="2025-03-12T13:59:21.282" v="284" actId="1076"/>
          <ac:spMkLst>
            <pc:docMk/>
            <pc:sldMk cId="0" sldId="258"/>
            <ac:spMk id="43" creationId="{00000000-0000-0000-0000-000000000000}"/>
          </ac:spMkLst>
        </pc:spChg>
        <pc:picChg chg="mod">
          <ac:chgData name="VANDEVELDE Wim" userId="f32e5785-6542-4ec1-ae93-2e22cb45f194" providerId="ADAL" clId="{0EA9DB16-041B-4210-B541-74F4D23BA613}" dt="2025-03-12T14:27:07.601" v="285" actId="1076"/>
          <ac:picMkLst>
            <pc:docMk/>
            <pc:sldMk cId="0" sldId="258"/>
            <ac:picMk id="42" creationId="{00000000-0000-0000-0000-000000000000}"/>
          </ac:picMkLst>
        </pc:picChg>
      </pc:sldChg>
      <pc:sldChg chg="modSp mod">
        <pc:chgData name="VANDEVELDE Wim" userId="f32e5785-6542-4ec1-ae93-2e22cb45f194" providerId="ADAL" clId="{0EA9DB16-041B-4210-B541-74F4D23BA613}" dt="2025-03-12T15:47:42.433" v="1079" actId="790"/>
        <pc:sldMkLst>
          <pc:docMk/>
          <pc:sldMk cId="0" sldId="260"/>
        </pc:sldMkLst>
        <pc:spChg chg="mod">
          <ac:chgData name="VANDEVELDE Wim" userId="f32e5785-6542-4ec1-ae93-2e22cb45f194" providerId="ADAL" clId="{0EA9DB16-041B-4210-B541-74F4D23BA613}" dt="2025-03-12T15:47:42.433" v="1079" actId="790"/>
          <ac:spMkLst>
            <pc:docMk/>
            <pc:sldMk cId="0" sldId="260"/>
            <ac:spMk id="63" creationId="{00000000-0000-0000-0000-000000000000}"/>
          </ac:spMkLst>
        </pc:spChg>
        <pc:spChg chg="mod">
          <ac:chgData name="VANDEVELDE Wim" userId="f32e5785-6542-4ec1-ae93-2e22cb45f194" providerId="ADAL" clId="{0EA9DB16-041B-4210-B541-74F4D23BA613}" dt="2025-03-12T14:28:46.197" v="371" actId="20577"/>
          <ac:spMkLst>
            <pc:docMk/>
            <pc:sldMk cId="0" sldId="260"/>
            <ac:spMk id="65" creationId="{00000000-0000-0000-0000-000000000000}"/>
          </ac:spMkLst>
        </pc:spChg>
      </pc:sldChg>
      <pc:sldChg chg="modSp mod">
        <pc:chgData name="VANDEVELDE Wim" userId="f32e5785-6542-4ec1-ae93-2e22cb45f194" providerId="ADAL" clId="{0EA9DB16-041B-4210-B541-74F4D23BA613}" dt="2025-03-12T15:50:56.350" v="1319" actId="1035"/>
        <pc:sldMkLst>
          <pc:docMk/>
          <pc:sldMk cId="1548166492" sldId="261"/>
        </pc:sldMkLst>
        <pc:spChg chg="mod">
          <ac:chgData name="VANDEVELDE Wim" userId="f32e5785-6542-4ec1-ae93-2e22cb45f194" providerId="ADAL" clId="{0EA9DB16-041B-4210-B541-74F4D23BA613}" dt="2025-03-12T15:50:41.716" v="1266" actId="27636"/>
          <ac:spMkLst>
            <pc:docMk/>
            <pc:sldMk cId="1548166492" sldId="261"/>
            <ac:spMk id="63" creationId="{3150C8EB-58C1-33C9-BF0D-CA092AD3622E}"/>
          </ac:spMkLst>
        </pc:spChg>
        <pc:spChg chg="mod">
          <ac:chgData name="VANDEVELDE Wim" userId="f32e5785-6542-4ec1-ae93-2e22cb45f194" providerId="ADAL" clId="{0EA9DB16-041B-4210-B541-74F4D23BA613}" dt="2025-03-12T15:49:07.799" v="1138" actId="20577"/>
          <ac:spMkLst>
            <pc:docMk/>
            <pc:sldMk cId="1548166492" sldId="261"/>
            <ac:spMk id="65" creationId="{F2B1E1E3-E247-668D-ACA8-9D56FFA49BFB}"/>
          </ac:spMkLst>
        </pc:spChg>
        <pc:picChg chg="mod">
          <ac:chgData name="VANDEVELDE Wim" userId="f32e5785-6542-4ec1-ae93-2e22cb45f194" providerId="ADAL" clId="{0EA9DB16-041B-4210-B541-74F4D23BA613}" dt="2025-03-12T15:50:48.814" v="1296" actId="1036"/>
          <ac:picMkLst>
            <pc:docMk/>
            <pc:sldMk cId="1548166492" sldId="261"/>
            <ac:picMk id="2" creationId="{4C54BE20-2BAA-ACAD-A637-8EF9A39477F6}"/>
          </ac:picMkLst>
        </pc:picChg>
        <pc:picChg chg="mod">
          <ac:chgData name="VANDEVELDE Wim" userId="f32e5785-6542-4ec1-ae93-2e22cb45f194" providerId="ADAL" clId="{0EA9DB16-041B-4210-B541-74F4D23BA613}" dt="2025-03-12T15:50:54.107" v="1316" actId="1036"/>
          <ac:picMkLst>
            <pc:docMk/>
            <pc:sldMk cId="1548166492" sldId="261"/>
            <ac:picMk id="3" creationId="{463B4B31-A42A-0339-1164-9DF7D5520821}"/>
          </ac:picMkLst>
        </pc:picChg>
        <pc:picChg chg="mod">
          <ac:chgData name="VANDEVELDE Wim" userId="f32e5785-6542-4ec1-ae93-2e22cb45f194" providerId="ADAL" clId="{0EA9DB16-041B-4210-B541-74F4D23BA613}" dt="2025-03-12T15:50:56.350" v="1319" actId="1035"/>
          <ac:picMkLst>
            <pc:docMk/>
            <pc:sldMk cId="1548166492" sldId="261"/>
            <ac:picMk id="4" creationId="{F836D1C6-5852-9CF4-431D-672AB457EBC7}"/>
          </ac:picMkLst>
        </pc:picChg>
      </pc:sldChg>
      <pc:sldChg chg="modSp mod">
        <pc:chgData name="VANDEVELDE Wim" userId="f32e5785-6542-4ec1-ae93-2e22cb45f194" providerId="ADAL" clId="{0EA9DB16-041B-4210-B541-74F4D23BA613}" dt="2025-03-12T15:55:33.836" v="1453" actId="790"/>
        <pc:sldMkLst>
          <pc:docMk/>
          <pc:sldMk cId="1252655971" sldId="262"/>
        </pc:sldMkLst>
        <pc:spChg chg="mod">
          <ac:chgData name="VANDEVELDE Wim" userId="f32e5785-6542-4ec1-ae93-2e22cb45f194" providerId="ADAL" clId="{0EA9DB16-041B-4210-B541-74F4D23BA613}" dt="2025-03-12T15:55:33.836" v="1453" actId="790"/>
          <ac:spMkLst>
            <pc:docMk/>
            <pc:sldMk cId="1252655971" sldId="262"/>
            <ac:spMk id="63" creationId="{18025DCB-35D8-ED38-6D3A-56E16A36E265}"/>
          </ac:spMkLst>
        </pc:spChg>
        <pc:spChg chg="mod">
          <ac:chgData name="VANDEVELDE Wim" userId="f32e5785-6542-4ec1-ae93-2e22cb45f194" providerId="ADAL" clId="{0EA9DB16-041B-4210-B541-74F4D23BA613}" dt="2025-03-12T15:52:21.586" v="1366" actId="20577"/>
          <ac:spMkLst>
            <pc:docMk/>
            <pc:sldMk cId="1252655971" sldId="262"/>
            <ac:spMk id="65" creationId="{A970CC55-6FC7-4BB0-A9C2-703F842306AE}"/>
          </ac:spMkLst>
        </pc:spChg>
      </pc:sldChg>
      <pc:sldChg chg="modSp mod">
        <pc:chgData name="VANDEVELDE Wim" userId="f32e5785-6542-4ec1-ae93-2e22cb45f194" providerId="ADAL" clId="{0EA9DB16-041B-4210-B541-74F4D23BA613}" dt="2025-03-12T16:25:58.662" v="2289" actId="5793"/>
        <pc:sldMkLst>
          <pc:docMk/>
          <pc:sldMk cId="1166271277" sldId="263"/>
        </pc:sldMkLst>
        <pc:spChg chg="mod">
          <ac:chgData name="VANDEVELDE Wim" userId="f32e5785-6542-4ec1-ae93-2e22cb45f194" providerId="ADAL" clId="{0EA9DB16-041B-4210-B541-74F4D23BA613}" dt="2025-03-12T16:25:58.662" v="2289" actId="5793"/>
          <ac:spMkLst>
            <pc:docMk/>
            <pc:sldMk cId="1166271277" sldId="263"/>
            <ac:spMk id="63" creationId="{D2011968-1CE9-B8EE-FFD0-C72E7998F53B}"/>
          </ac:spMkLst>
        </pc:spChg>
        <pc:spChg chg="mod">
          <ac:chgData name="VANDEVELDE Wim" userId="f32e5785-6542-4ec1-ae93-2e22cb45f194" providerId="ADAL" clId="{0EA9DB16-041B-4210-B541-74F4D23BA613}" dt="2025-03-12T16:16:49.635" v="2052" actId="20577"/>
          <ac:spMkLst>
            <pc:docMk/>
            <pc:sldMk cId="1166271277" sldId="263"/>
            <ac:spMk id="65" creationId="{33590014-3055-C406-3A25-9149B52F6875}"/>
          </ac:spMkLst>
        </pc:spChg>
      </pc:sldChg>
      <pc:sldChg chg="modSp mod">
        <pc:chgData name="VANDEVELDE Wim" userId="f32e5785-6542-4ec1-ae93-2e22cb45f194" providerId="ADAL" clId="{0EA9DB16-041B-4210-B541-74F4D23BA613}" dt="2025-03-12T16:16:36.424" v="2041" actId="20577"/>
        <pc:sldMkLst>
          <pc:docMk/>
          <pc:sldMk cId="4004745642" sldId="264"/>
        </pc:sldMkLst>
        <pc:spChg chg="mod">
          <ac:chgData name="VANDEVELDE Wim" userId="f32e5785-6542-4ec1-ae93-2e22cb45f194" providerId="ADAL" clId="{0EA9DB16-041B-4210-B541-74F4D23BA613}" dt="2025-03-12T16:16:36.424" v="2041" actId="20577"/>
          <ac:spMkLst>
            <pc:docMk/>
            <pc:sldMk cId="4004745642" sldId="264"/>
            <ac:spMk id="63" creationId="{D862AC81-2FC7-274A-10D7-6F4678E1B7E2}"/>
          </ac:spMkLst>
        </pc:spChg>
        <pc:spChg chg="mod">
          <ac:chgData name="VANDEVELDE Wim" userId="f32e5785-6542-4ec1-ae93-2e22cb45f194" providerId="ADAL" clId="{0EA9DB16-041B-4210-B541-74F4D23BA613}" dt="2025-03-12T16:14:20.554" v="2009" actId="20577"/>
          <ac:spMkLst>
            <pc:docMk/>
            <pc:sldMk cId="4004745642" sldId="264"/>
            <ac:spMk id="65" creationId="{0CD72CAF-B0B7-3F85-72FC-0BDF18A2A964}"/>
          </ac:spMkLst>
        </pc:spChg>
      </pc:sldChg>
      <pc:sldChg chg="modSp mod">
        <pc:chgData name="VANDEVELDE Wim" userId="f32e5785-6542-4ec1-ae93-2e22cb45f194" providerId="ADAL" clId="{0EA9DB16-041B-4210-B541-74F4D23BA613}" dt="2025-03-12T16:24:50.082" v="2274" actId="20577"/>
        <pc:sldMkLst>
          <pc:docMk/>
          <pc:sldMk cId="3912506433" sldId="265"/>
        </pc:sldMkLst>
        <pc:spChg chg="mod">
          <ac:chgData name="VANDEVELDE Wim" userId="f32e5785-6542-4ec1-ae93-2e22cb45f194" providerId="ADAL" clId="{0EA9DB16-041B-4210-B541-74F4D23BA613}" dt="2025-03-12T15:56:34.943" v="1454"/>
          <ac:spMkLst>
            <pc:docMk/>
            <pc:sldMk cId="3912506433" sldId="265"/>
            <ac:spMk id="65" creationId="{F2F00276-AA4F-5B7C-1607-AE576FF1BADC}"/>
          </ac:spMkLst>
        </pc:spChg>
        <pc:graphicFrameChg chg="mod modGraphic">
          <ac:chgData name="VANDEVELDE Wim" userId="f32e5785-6542-4ec1-ae93-2e22cb45f194" providerId="ADAL" clId="{0EA9DB16-041B-4210-B541-74F4D23BA613}" dt="2025-03-12T16:24:50.082" v="2274" actId="20577"/>
          <ac:graphicFrameMkLst>
            <pc:docMk/>
            <pc:sldMk cId="3912506433" sldId="265"/>
            <ac:graphicFrameMk id="2" creationId="{396900A6-3AB9-E056-2270-0B7B9317D20B}"/>
          </ac:graphicFrameMkLst>
        </pc:graphicFrameChg>
      </pc:sldChg>
      <pc:sldChg chg="modSp mod">
        <pc:chgData name="VANDEVELDE Wim" userId="f32e5785-6542-4ec1-ae93-2e22cb45f194" providerId="ADAL" clId="{0EA9DB16-041B-4210-B541-74F4D23BA613}" dt="2025-03-12T16:24:29.803" v="2269" actId="20577"/>
        <pc:sldMkLst>
          <pc:docMk/>
          <pc:sldMk cId="3571866733" sldId="266"/>
        </pc:sldMkLst>
        <pc:spChg chg="mod">
          <ac:chgData name="VANDEVELDE Wim" userId="f32e5785-6542-4ec1-ae93-2e22cb45f194" providerId="ADAL" clId="{0EA9DB16-041B-4210-B541-74F4D23BA613}" dt="2025-03-12T15:56:50.667" v="1456"/>
          <ac:spMkLst>
            <pc:docMk/>
            <pc:sldMk cId="3571866733" sldId="266"/>
            <ac:spMk id="65" creationId="{7D6B51B2-D3C3-94D9-AAB0-13EC6AA6933F}"/>
          </ac:spMkLst>
        </pc:spChg>
        <pc:graphicFrameChg chg="mod modGraphic">
          <ac:chgData name="VANDEVELDE Wim" userId="f32e5785-6542-4ec1-ae93-2e22cb45f194" providerId="ADAL" clId="{0EA9DB16-041B-4210-B541-74F4D23BA613}" dt="2025-03-12T16:24:29.803" v="2269" actId="20577"/>
          <ac:graphicFrameMkLst>
            <pc:docMk/>
            <pc:sldMk cId="3571866733" sldId="266"/>
            <ac:graphicFrameMk id="2" creationId="{0865FCB7-7328-96F4-6A0B-E930BE98A3A4}"/>
          </ac:graphicFrameMkLst>
        </pc:graphicFrameChg>
      </pc:sldChg>
      <pc:sldChg chg="modSp mod">
        <pc:chgData name="VANDEVELDE Wim" userId="f32e5785-6542-4ec1-ae93-2e22cb45f194" providerId="ADAL" clId="{0EA9DB16-041B-4210-B541-74F4D23BA613}" dt="2025-03-12T16:25:07.522" v="2276" actId="20577"/>
        <pc:sldMkLst>
          <pc:docMk/>
          <pc:sldMk cId="3853819487" sldId="267"/>
        </pc:sldMkLst>
        <pc:spChg chg="mod">
          <ac:chgData name="VANDEVELDE Wim" userId="f32e5785-6542-4ec1-ae93-2e22cb45f194" providerId="ADAL" clId="{0EA9DB16-041B-4210-B541-74F4D23BA613}" dt="2025-03-12T15:58:44.050" v="1457"/>
          <ac:spMkLst>
            <pc:docMk/>
            <pc:sldMk cId="3853819487" sldId="267"/>
            <ac:spMk id="65" creationId="{DB10320E-A86F-226B-3012-930861003334}"/>
          </ac:spMkLst>
        </pc:spChg>
        <pc:graphicFrameChg chg="mod modGraphic">
          <ac:chgData name="VANDEVELDE Wim" userId="f32e5785-6542-4ec1-ae93-2e22cb45f194" providerId="ADAL" clId="{0EA9DB16-041B-4210-B541-74F4D23BA613}" dt="2025-03-12T16:25:07.522" v="2276" actId="20577"/>
          <ac:graphicFrameMkLst>
            <pc:docMk/>
            <pc:sldMk cId="3853819487" sldId="267"/>
            <ac:graphicFrameMk id="2" creationId="{E0576085-9295-16E8-CD18-B751184519D2}"/>
          </ac:graphicFrameMkLst>
        </pc:graphicFrameChg>
      </pc:sldChg>
      <pc:sldChg chg="modSp mod">
        <pc:chgData name="VANDEVELDE Wim" userId="f32e5785-6542-4ec1-ae93-2e22cb45f194" providerId="ADAL" clId="{0EA9DB16-041B-4210-B541-74F4D23BA613}" dt="2025-03-12T16:12:17.733" v="1935" actId="20577"/>
        <pc:sldMkLst>
          <pc:docMk/>
          <pc:sldMk cId="4158694053" sldId="268"/>
        </pc:sldMkLst>
        <pc:spChg chg="mod">
          <ac:chgData name="VANDEVELDE Wim" userId="f32e5785-6542-4ec1-ae93-2e22cb45f194" providerId="ADAL" clId="{0EA9DB16-041B-4210-B541-74F4D23BA613}" dt="2025-03-12T15:58:46.520" v="1458"/>
          <ac:spMkLst>
            <pc:docMk/>
            <pc:sldMk cId="4158694053" sldId="268"/>
            <ac:spMk id="65" creationId="{708AC8A0-AAEB-A430-6FBB-FDAE513CDB16}"/>
          </ac:spMkLst>
        </pc:spChg>
        <pc:graphicFrameChg chg="mod modGraphic">
          <ac:chgData name="VANDEVELDE Wim" userId="f32e5785-6542-4ec1-ae93-2e22cb45f194" providerId="ADAL" clId="{0EA9DB16-041B-4210-B541-74F4D23BA613}" dt="2025-03-12T16:12:17.733" v="1935" actId="20577"/>
          <ac:graphicFrameMkLst>
            <pc:docMk/>
            <pc:sldMk cId="4158694053" sldId="268"/>
            <ac:graphicFrameMk id="2" creationId="{3F3FA906-D19F-A368-4BCA-3199BBE0080A}"/>
          </ac:graphicFrameMkLst>
        </pc:graphicFrameChg>
      </pc:sldChg>
      <pc:sldChg chg="modSp mod">
        <pc:chgData name="VANDEVELDE Wim" userId="f32e5785-6542-4ec1-ae93-2e22cb45f194" providerId="ADAL" clId="{0EA9DB16-041B-4210-B541-74F4D23BA613}" dt="2025-03-12T16:14:05.850" v="1991" actId="20577"/>
        <pc:sldMkLst>
          <pc:docMk/>
          <pc:sldMk cId="3927778758" sldId="269"/>
        </pc:sldMkLst>
        <pc:spChg chg="mod">
          <ac:chgData name="VANDEVELDE Wim" userId="f32e5785-6542-4ec1-ae93-2e22cb45f194" providerId="ADAL" clId="{0EA9DB16-041B-4210-B541-74F4D23BA613}" dt="2025-03-12T15:58:49.122" v="1459"/>
          <ac:spMkLst>
            <pc:docMk/>
            <pc:sldMk cId="3927778758" sldId="269"/>
            <ac:spMk id="65" creationId="{1E32CD20-A1A7-4957-934A-EDBE87DF07EB}"/>
          </ac:spMkLst>
        </pc:spChg>
        <pc:graphicFrameChg chg="mod modGraphic">
          <ac:chgData name="VANDEVELDE Wim" userId="f32e5785-6542-4ec1-ae93-2e22cb45f194" providerId="ADAL" clId="{0EA9DB16-041B-4210-B541-74F4D23BA613}" dt="2025-03-12T16:14:05.850" v="1991" actId="20577"/>
          <ac:graphicFrameMkLst>
            <pc:docMk/>
            <pc:sldMk cId="3927778758" sldId="269"/>
            <ac:graphicFrameMk id="2" creationId="{62C0F08A-54BD-04C9-0EF6-E0439DCE18DB}"/>
          </ac:graphicFrameMkLst>
        </pc:graphicFrameChg>
      </pc:sldChg>
      <pc:sldChg chg="modSp mod">
        <pc:chgData name="VANDEVELDE Wim" userId="f32e5785-6542-4ec1-ae93-2e22cb45f194" providerId="ADAL" clId="{0EA9DB16-041B-4210-B541-74F4D23BA613}" dt="2025-03-12T15:48:05.801" v="1082" actId="20577"/>
        <pc:sldMkLst>
          <pc:docMk/>
          <pc:sldMk cId="374036183" sldId="270"/>
        </pc:sldMkLst>
        <pc:spChg chg="mod">
          <ac:chgData name="VANDEVELDE Wim" userId="f32e5785-6542-4ec1-ae93-2e22cb45f194" providerId="ADAL" clId="{0EA9DB16-041B-4210-B541-74F4D23BA613}" dt="2025-03-12T15:48:05.801" v="1082" actId="20577"/>
          <ac:spMkLst>
            <pc:docMk/>
            <pc:sldMk cId="374036183" sldId="270"/>
            <ac:spMk id="63" creationId="{EE6F7A38-D558-0254-CBB2-7557E35DA36D}"/>
          </ac:spMkLst>
        </pc:spChg>
        <pc:spChg chg="mod">
          <ac:chgData name="VANDEVELDE Wim" userId="f32e5785-6542-4ec1-ae93-2e22cb45f194" providerId="ADAL" clId="{0EA9DB16-041B-4210-B541-74F4D23BA613}" dt="2025-03-12T14:29:18.655" v="372"/>
          <ac:spMkLst>
            <pc:docMk/>
            <pc:sldMk cId="374036183" sldId="270"/>
            <ac:spMk id="65" creationId="{50863274-68C7-8689-4967-A4800E33A9A8}"/>
          </ac:spMkLst>
        </pc:spChg>
      </pc:sldChg>
      <pc:sldChg chg="modSp mod">
        <pc:chgData name="VANDEVELDE Wim" userId="f32e5785-6542-4ec1-ae93-2e22cb45f194" providerId="ADAL" clId="{0EA9DB16-041B-4210-B541-74F4D23BA613}" dt="2025-03-12T15:50:11.498" v="1249" actId="20577"/>
        <pc:sldMkLst>
          <pc:docMk/>
          <pc:sldMk cId="2409695906" sldId="271"/>
        </pc:sldMkLst>
        <pc:spChg chg="mod">
          <ac:chgData name="VANDEVELDE Wim" userId="f32e5785-6542-4ec1-ae93-2e22cb45f194" providerId="ADAL" clId="{0EA9DB16-041B-4210-B541-74F4D23BA613}" dt="2025-03-12T15:50:11.498" v="1249" actId="20577"/>
          <ac:spMkLst>
            <pc:docMk/>
            <pc:sldMk cId="2409695906" sldId="271"/>
            <ac:spMk id="63" creationId="{9177D946-C37C-0251-29C2-4E5089EA9874}"/>
          </ac:spMkLst>
        </pc:spChg>
        <pc:spChg chg="mod">
          <ac:chgData name="VANDEVELDE Wim" userId="f32e5785-6542-4ec1-ae93-2e22cb45f194" providerId="ADAL" clId="{0EA9DB16-041B-4210-B541-74F4D23BA613}" dt="2025-03-12T14:29:21.958" v="373"/>
          <ac:spMkLst>
            <pc:docMk/>
            <pc:sldMk cId="2409695906" sldId="271"/>
            <ac:spMk id="65" creationId="{3E3E66C4-3C58-67F6-74D1-C0EA803DE433}"/>
          </ac:spMkLst>
        </pc:spChg>
      </pc:sldChg>
    </pc:docChg>
  </pc:docChgLst>
  <pc:docChgLst>
    <pc:chgData name="LATOUR Martin" userId="ed125d66-3e2c-476e-8b46-1add5ebd84f3" providerId="ADAL" clId="{6686A4C8-6523-45C6-898B-6C2AEF81BEE8}"/>
    <pc:docChg chg="custSel modSld">
      <pc:chgData name="LATOUR Martin" userId="ed125d66-3e2c-476e-8b46-1add5ebd84f3" providerId="ADAL" clId="{6686A4C8-6523-45C6-898B-6C2AEF81BEE8}" dt="2025-03-13T14:09:23.498" v="8" actId="20577"/>
      <pc:docMkLst>
        <pc:docMk/>
      </pc:docMkLst>
      <pc:sldChg chg="modSp mod">
        <pc:chgData name="LATOUR Martin" userId="ed125d66-3e2c-476e-8b46-1add5ebd84f3" providerId="ADAL" clId="{6686A4C8-6523-45C6-898B-6C2AEF81BEE8}" dt="2025-03-13T14:09:23.498" v="8" actId="20577"/>
        <pc:sldMkLst>
          <pc:docMk/>
          <pc:sldMk cId="374036183" sldId="270"/>
        </pc:sldMkLst>
        <pc:spChg chg="mod">
          <ac:chgData name="LATOUR Martin" userId="ed125d66-3e2c-476e-8b46-1add5ebd84f3" providerId="ADAL" clId="{6686A4C8-6523-45C6-898B-6C2AEF81BEE8}" dt="2025-03-13T14:09:23.498" v="8" actId="20577"/>
          <ac:spMkLst>
            <pc:docMk/>
            <pc:sldMk cId="374036183" sldId="270"/>
            <ac:spMk id="63" creationId="{EE6F7A38-D558-0254-CBB2-7557E35DA3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55DFA-0CAD-4EAB-BAE2-9688DA379363}" type="datetimeFigureOut">
              <a:rPr lang="fr-BE" smtClean="0"/>
              <a:t>15-10-25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1DD34-EB66-4D4D-86D2-165655DCC586}" type="slidenum">
              <a:rPr lang="fr-BE" smtClean="0"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4803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F28C8718-CB80-F378-DE88-D61A01869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580A5891-CC71-3A2B-61D2-6543B1CB2F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63438CEE-1293-B3B3-5C0F-6DA48B7BD8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2954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8DC770AB-48E6-22A5-69A3-FBEF885B2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04F6479D-3D08-829D-67D1-E482770D5B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6A190F34-0CF5-8CC9-BE37-92D9D1EE1B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2559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F25AE8EE-FB07-11D7-D6B7-9E6C21097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792473BA-834B-1B9E-A0EF-690A58E5C0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B9B6B867-7C2D-21EE-DF8E-091072B107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09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9B38FDE4-2065-AC0C-2B6D-C14A7101D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FEAB9CA4-98E8-D712-01FC-E07A4E1DB2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9E42DE9A-01E4-267A-4AE1-A7C1541460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33548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FEF92BDD-5FD8-ECE2-AC43-C8ED255C9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5F87B76A-0771-4FF4-38BD-1410C201C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B75FE355-04F2-E7A1-DCB0-D3939A79A7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85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633C63D7-F0C3-71FC-5AA0-280C4791B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B0B78E2E-2544-792D-CCB2-CC444C9FB5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D91CB0FF-59D8-B66D-8481-450A21B54B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1819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041BE634-B21E-1BC3-9210-28D4D717E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78FFFB1D-4AF7-6F76-EFFD-846B8B8B8A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BE0CD4D3-D14A-F223-14DB-50D7223729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9761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DD7054F5-41C3-00F7-DF69-7923446F8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C4F8EB81-D3DC-620F-F941-90D0D5FE5B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34BC764A-D1AE-C7A9-C0C5-5AB6BF26EC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608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FBFEF0A6-68F6-D62C-917C-E8ED7D442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BFBEFE6B-E1B9-67D1-8C63-0A5D4B49AE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23633E0A-51B5-D453-2332-A4E25A001D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0564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F68B9CF0-64F6-ECAC-F945-3B8EFB689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95258346-D201-4907-D8D2-2785E94952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918C1C0A-CD6B-3973-C7F9-0C805FB089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421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>
          <a:extLst>
            <a:ext uri="{FF2B5EF4-FFF2-40B4-BE49-F238E27FC236}">
              <a16:creationId xmlns:a16="http://schemas.microsoft.com/office/drawing/2014/main" id="{4196DD5F-4043-6EEB-EBE9-B534F115C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>
            <a:extLst>
              <a:ext uri="{FF2B5EF4-FFF2-40B4-BE49-F238E27FC236}">
                <a16:creationId xmlns:a16="http://schemas.microsoft.com/office/drawing/2014/main" id="{7C6FC189-7986-3E5D-1254-B2CE6D1B70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>
            <a:extLst>
              <a:ext uri="{FF2B5EF4-FFF2-40B4-BE49-F238E27FC236}">
                <a16:creationId xmlns:a16="http://schemas.microsoft.com/office/drawing/2014/main" id="{7D162F72-FAF8-2832-1AC9-FD70F8E481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7463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MAIRE">
  <p:cSld name="SOMMAIR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48"/>
          <p:cNvSpPr txBox="1"/>
          <p:nvPr/>
        </p:nvSpPr>
        <p:spPr>
          <a:xfrm>
            <a:off x="10896533" y="6345282"/>
            <a:ext cx="960107" cy="509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000"/>
              <a:buFont typeface="Arial"/>
              <a:buNone/>
            </a:pPr>
            <a:fld id="{00000000-1234-1234-1234-123412341234}" type="slidenum">
              <a:rPr lang="nl-BE" sz="1333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1000"/>
                <a:buFont typeface="Arial"/>
                <a:buNone/>
              </a:pPr>
              <a:t>‹nr.›</a:t>
            </a:fld>
            <a:r>
              <a:rPr lang="nl-BE" sz="1467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33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48"/>
          <p:cNvSpPr txBox="1">
            <a:spLocks noGrp="1"/>
          </p:cNvSpPr>
          <p:nvPr>
            <p:ph type="body" idx="1"/>
          </p:nvPr>
        </p:nvSpPr>
        <p:spPr>
          <a:xfrm>
            <a:off x="2237027" y="2046648"/>
            <a:ext cx="9601067" cy="42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91666"/>
              </a:lnSpc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sz="32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440256" algn="l">
              <a:spcBef>
                <a:spcPts val="427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-"/>
              <a:def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304792" algn="l">
              <a:spcBef>
                <a:spcPts val="427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sz="2133" i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74121" algn="l">
              <a:spcBef>
                <a:spcPts val="533"/>
              </a:spcBef>
              <a:spcAft>
                <a:spcPts val="0"/>
              </a:spcAft>
              <a:buClr>
                <a:srgbClr val="3F3F3F"/>
              </a:buClr>
              <a:buSzPts val="2000"/>
              <a:buChar char="»"/>
              <a:defRPr>
                <a:solidFill>
                  <a:srgbClr val="3F3F3F"/>
                </a:solidFill>
              </a:defRPr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62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">
  <p:cSld name="CONTEN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9"/>
          <p:cNvSpPr txBox="1"/>
          <p:nvPr/>
        </p:nvSpPr>
        <p:spPr>
          <a:xfrm>
            <a:off x="10896533" y="6345282"/>
            <a:ext cx="960107" cy="509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000"/>
              <a:buFont typeface="Arial"/>
              <a:buNone/>
            </a:pPr>
            <a:fld id="{00000000-1234-1234-1234-123412341234}" type="slidenum">
              <a:rPr lang="nl-BE" sz="1333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1000"/>
                <a:buFont typeface="Arial"/>
                <a:buNone/>
              </a:pPr>
              <a:t>‹nr.›</a:t>
            </a:fld>
            <a:r>
              <a:rPr lang="nl-BE" sz="1467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33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9"/>
          <p:cNvSpPr txBox="1">
            <a:spLocks noGrp="1"/>
          </p:cNvSpPr>
          <p:nvPr>
            <p:ph type="title"/>
          </p:nvPr>
        </p:nvSpPr>
        <p:spPr>
          <a:xfrm>
            <a:off x="527381" y="274637"/>
            <a:ext cx="11233248" cy="778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sz="32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9"/>
          <p:cNvSpPr txBox="1">
            <a:spLocks noGrp="1"/>
          </p:cNvSpPr>
          <p:nvPr>
            <p:ph type="body" idx="1"/>
          </p:nvPr>
        </p:nvSpPr>
        <p:spPr>
          <a:xfrm>
            <a:off x="479376" y="1316765"/>
            <a:ext cx="11233248" cy="4128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110000"/>
              </a:lnSpc>
              <a:spcBef>
                <a:spcPts val="533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  <a:defRPr sz="2667" b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  <a:defRPr sz="2667" b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>
              <a:spcBef>
                <a:spcPts val="1333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  <a:defRPr sz="2667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304792" algn="l">
              <a:spcBef>
                <a:spcPts val="400"/>
              </a:spcBef>
              <a:spcAft>
                <a:spcPts val="0"/>
              </a:spcAft>
              <a:buClr>
                <a:srgbClr val="7CA2D6"/>
              </a:buClr>
              <a:buSzPts val="1800"/>
              <a:buFont typeface="Arial"/>
              <a:buNone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57189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042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+SS TITRE">
  <p:cSld name="TITRE +SS TITR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0"/>
          <p:cNvSpPr txBox="1"/>
          <p:nvPr/>
        </p:nvSpPr>
        <p:spPr>
          <a:xfrm>
            <a:off x="10896533" y="6345282"/>
            <a:ext cx="960107" cy="509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000"/>
              <a:buFont typeface="Arial"/>
              <a:buNone/>
            </a:pPr>
            <a:fld id="{00000000-1234-1234-1234-123412341234}" type="slidenum">
              <a:rPr lang="nl-BE" sz="1333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1000"/>
                <a:buFont typeface="Arial"/>
                <a:buNone/>
              </a:pPr>
              <a:t>‹nr.›</a:t>
            </a:fld>
            <a:r>
              <a:rPr lang="nl-BE" sz="1467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33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0"/>
          <p:cNvSpPr txBox="1">
            <a:spLocks noGrp="1"/>
          </p:cNvSpPr>
          <p:nvPr>
            <p:ph type="body" idx="1"/>
          </p:nvPr>
        </p:nvSpPr>
        <p:spPr>
          <a:xfrm>
            <a:off x="1967541" y="2823367"/>
            <a:ext cx="10081120" cy="127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304792" algn="l">
              <a:lnSpc>
                <a:spcPct val="91666"/>
              </a:lnSpc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sz="3200" b="1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alibri"/>
              <a:buNone/>
              <a:defRPr sz="2133" b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24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304792" algn="l">
              <a:spcBef>
                <a:spcPts val="400"/>
              </a:spcBef>
              <a:spcAft>
                <a:spcPts val="0"/>
              </a:spcAft>
              <a:buClr>
                <a:srgbClr val="7CA2D6"/>
              </a:buClr>
              <a:buSzPts val="1800"/>
              <a:buFont typeface="Arial"/>
              <a:buNone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57189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0"/>
          <p:cNvSpPr txBox="1">
            <a:spLocks noGrp="1"/>
          </p:cNvSpPr>
          <p:nvPr>
            <p:ph type="body" idx="2"/>
          </p:nvPr>
        </p:nvSpPr>
        <p:spPr>
          <a:xfrm>
            <a:off x="1967541" y="4071506"/>
            <a:ext cx="10081120" cy="509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122222"/>
              </a:lnSpc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24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  <a:defRPr sz="2667" b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sz="24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304792" algn="l">
              <a:spcBef>
                <a:spcPts val="400"/>
              </a:spcBef>
              <a:spcAft>
                <a:spcPts val="0"/>
              </a:spcAft>
              <a:buClr>
                <a:srgbClr val="7CA2D6"/>
              </a:buClr>
              <a:buSzPts val="1800"/>
              <a:buFont typeface="Arial"/>
              <a:buNone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57189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98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CUEIL">
  <p:cSld name="ACCUEI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1"/>
          <p:cNvSpPr txBox="1"/>
          <p:nvPr/>
        </p:nvSpPr>
        <p:spPr>
          <a:xfrm>
            <a:off x="10896533" y="6345282"/>
            <a:ext cx="960107" cy="509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000"/>
              <a:buFont typeface="Arial"/>
              <a:buNone/>
            </a:pPr>
            <a:fld id="{00000000-1234-1234-1234-123412341234}" type="slidenum">
              <a:rPr lang="nl-BE" sz="1333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1000"/>
                <a:buFont typeface="Arial"/>
                <a:buNone/>
              </a:pPr>
              <a:t>‹nr.›</a:t>
            </a:fld>
            <a:r>
              <a:rPr lang="nl-BE" sz="1467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33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413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D48B3A8-B3E9-B321-C6F5-29DB3CD6E6C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753725" y="63500"/>
            <a:ext cx="14033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BE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SPRB/GOB - Public/Publiek</a:t>
            </a:r>
          </a:p>
        </p:txBody>
      </p:sp>
    </p:spTree>
    <p:extLst>
      <p:ext uri="{BB962C8B-B14F-4D97-AF65-F5344CB8AC3E}">
        <p14:creationId xmlns:p14="http://schemas.microsoft.com/office/powerpoint/2010/main" val="41767090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feder@sprb.brussel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"/>
          <p:cNvSpPr txBox="1">
            <a:spLocks noGrp="1"/>
          </p:cNvSpPr>
          <p:nvPr>
            <p:ph type="body" idx="1"/>
          </p:nvPr>
        </p:nvSpPr>
        <p:spPr>
          <a:xfrm>
            <a:off x="1007435" y="1604797"/>
            <a:ext cx="9601067" cy="42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 lnSpcReduction="10000"/>
          </a:bodyPr>
          <a:lstStyle/>
          <a:p>
            <a:pPr marL="0" indent="0" algn="ctr">
              <a:lnSpc>
                <a:spcPct val="183333"/>
              </a:lnSpc>
              <a:spcBef>
                <a:spcPts val="0"/>
              </a:spcBef>
              <a:buClr>
                <a:srgbClr val="17365D"/>
              </a:buClr>
              <a:buSzPct val="100000"/>
            </a:pPr>
            <a:r>
              <a:rPr lang="nl-BE" sz="1600" dirty="0">
                <a:solidFill>
                  <a:srgbClr val="17365D"/>
                </a:solidFill>
              </a:rPr>
              <a:t>INFOSESSIE</a:t>
            </a:r>
            <a:endParaRPr dirty="0"/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Clr>
                <a:srgbClr val="17365D"/>
              </a:buClr>
              <a:buSzPct val="100000"/>
            </a:pPr>
            <a:r>
              <a:rPr lang="nl-BE" sz="1600" dirty="0">
                <a:solidFill>
                  <a:srgbClr val="17365D"/>
                </a:solidFill>
              </a:rPr>
              <a:t>VOOR PROJECTDRAGERS</a:t>
            </a:r>
            <a:endParaRPr dirty="0"/>
          </a:p>
          <a:p>
            <a:pPr marL="0" indent="0" algn="ctr">
              <a:lnSpc>
                <a:spcPct val="137500"/>
              </a:lnSpc>
              <a:spcBef>
                <a:spcPts val="427"/>
              </a:spcBef>
              <a:buSzPct val="100000"/>
            </a:pPr>
            <a:endParaRPr sz="2133" dirty="0">
              <a:solidFill>
                <a:srgbClr val="17365D"/>
              </a:solidFill>
            </a:endParaRPr>
          </a:p>
          <a:p>
            <a:pPr marL="0" indent="0" algn="ctr">
              <a:lnSpc>
                <a:spcPct val="137500"/>
              </a:lnSpc>
              <a:spcBef>
                <a:spcPts val="427"/>
              </a:spcBef>
              <a:buClr>
                <a:srgbClr val="17365D"/>
              </a:buClr>
              <a:buSzPct val="100000"/>
            </a:pPr>
            <a:r>
              <a:rPr lang="nl-BE" sz="2133" dirty="0">
                <a:solidFill>
                  <a:srgbClr val="17365D"/>
                </a:solidFill>
              </a:rPr>
              <a:t>« </a:t>
            </a:r>
            <a:r>
              <a:rPr lang="nl-NL" sz="2133" dirty="0">
                <a:solidFill>
                  <a:srgbClr val="17365D"/>
                </a:solidFill>
              </a:rPr>
              <a:t>MAATREGELEN TER BESTRIJDING VAN FRAUDE EN ONREGELMATIGHEDEN</a:t>
            </a:r>
            <a:r>
              <a:rPr lang="nl-BE" sz="2133" dirty="0">
                <a:solidFill>
                  <a:srgbClr val="17365D"/>
                </a:solidFill>
              </a:rPr>
              <a:t>»</a:t>
            </a:r>
            <a:endParaRPr dirty="0"/>
          </a:p>
          <a:p>
            <a:pPr marL="0" indent="0" algn="ctr">
              <a:lnSpc>
                <a:spcPct val="137500"/>
              </a:lnSpc>
              <a:spcBef>
                <a:spcPts val="427"/>
              </a:spcBef>
              <a:buSzPct val="100000"/>
            </a:pPr>
            <a:endParaRPr sz="2133" dirty="0">
              <a:solidFill>
                <a:srgbClr val="17365D"/>
              </a:solidFill>
            </a:endParaRPr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Clr>
                <a:srgbClr val="17365D"/>
              </a:buClr>
              <a:buSzPct val="100000"/>
            </a:pPr>
            <a:r>
              <a:rPr lang="nl-BE" sz="1600" dirty="0">
                <a:solidFill>
                  <a:srgbClr val="17365D"/>
                </a:solidFill>
              </a:rPr>
              <a:t>PROGRAMMA 2021-2027 VAN HET BRUSSELS HOOFDSTEDELIJK GEWEST MET STEUN VAN HET EUROPEES FONDS VOOR REGIONALE ONTWIKKELING (EFRO) </a:t>
            </a:r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Clr>
                <a:srgbClr val="17365D"/>
              </a:buClr>
              <a:buSzPct val="100000"/>
            </a:pPr>
            <a:r>
              <a:rPr lang="nl-BE" sz="1600" dirty="0">
                <a:solidFill>
                  <a:srgbClr val="17365D"/>
                </a:solidFill>
              </a:rPr>
              <a:t>Iris </a:t>
            </a:r>
            <a:r>
              <a:rPr lang="nl-BE" sz="1600" dirty="0" err="1">
                <a:solidFill>
                  <a:srgbClr val="17365D"/>
                </a:solidFill>
              </a:rPr>
              <a:t>Tower</a:t>
            </a:r>
            <a:r>
              <a:rPr lang="nl-BE" sz="1600" dirty="0">
                <a:solidFill>
                  <a:srgbClr val="17365D"/>
                </a:solidFill>
              </a:rPr>
              <a:t>, vrijdag 17 oktober 2025</a:t>
            </a:r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Clr>
                <a:srgbClr val="17365D"/>
              </a:buClr>
              <a:buSzPct val="100000"/>
            </a:pPr>
            <a:endParaRPr dirty="0"/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SzPct val="100000"/>
            </a:pPr>
            <a:endParaRPr sz="1600" dirty="0">
              <a:solidFill>
                <a:srgbClr val="17365D"/>
              </a:solidFill>
            </a:endParaRPr>
          </a:p>
          <a:p>
            <a:pPr marL="0" indent="0" algn="ctr">
              <a:lnSpc>
                <a:spcPct val="183333"/>
              </a:lnSpc>
              <a:spcBef>
                <a:spcPts val="320"/>
              </a:spcBef>
              <a:buClr>
                <a:srgbClr val="17365D"/>
              </a:buClr>
              <a:buSzPct val="50000"/>
            </a:pPr>
            <a:endParaRPr dirty="0"/>
          </a:p>
        </p:txBody>
      </p:sp>
      <p:pic>
        <p:nvPicPr>
          <p:cNvPr id="37" name="Google Shape;3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0160" y="260649"/>
            <a:ext cx="9311680" cy="10981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4AF70812-EC44-3E2B-8E9C-8E8902ACA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ECA5BAB8-E824-5F98-A094-EFDC4A81FA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C3C3FFAA-CEA4-C910-B52F-5CFBC979247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DB10320E-A86F-226B-3012-9308610033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0576085-9295-16E8-CD18-B75118451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379989"/>
              </p:ext>
            </p:extLst>
          </p:nvPr>
        </p:nvGraphicFramePr>
        <p:xfrm>
          <a:off x="1294580" y="1447252"/>
          <a:ext cx="9806040" cy="426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2">
                  <a:extLst>
                    <a:ext uri="{9D8B030D-6E8A-4147-A177-3AD203B41FA5}">
                      <a16:colId xmlns:a16="http://schemas.microsoft.com/office/drawing/2014/main" val="3194887050"/>
                    </a:ext>
                  </a:extLst>
                </a:gridCol>
                <a:gridCol w="5560688">
                  <a:extLst>
                    <a:ext uri="{9D8B030D-6E8A-4147-A177-3AD203B41FA5}">
                      <a16:colId xmlns:a16="http://schemas.microsoft.com/office/drawing/2014/main" val="26813969"/>
                    </a:ext>
                  </a:extLst>
                </a:gridCol>
                <a:gridCol w="3268680">
                  <a:extLst>
                    <a:ext uri="{9D8B030D-6E8A-4147-A177-3AD203B41FA5}">
                      <a16:colId xmlns:a16="http://schemas.microsoft.com/office/drawing/2014/main" val="2004526319"/>
                    </a:ext>
                  </a:extLst>
                </a:gridCol>
              </a:tblGrid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N°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</a:t>
                      </a:r>
                      <a:r>
                        <a:rPr lang="fr-FR" dirty="0" err="1"/>
                        <a:t>onregelmatigheid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Correctiepercentage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1337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dirty="0" err="1"/>
                        <a:t>Gebruik</a:t>
                      </a:r>
                      <a:r>
                        <a:rPr lang="fr-FR" dirty="0"/>
                        <a:t> van </a:t>
                      </a:r>
                      <a:r>
                        <a:rPr lang="fr-FR" dirty="0" err="1"/>
                        <a:t>selectiecriteria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gunningscriteria</a:t>
                      </a:r>
                      <a:r>
                        <a:rPr lang="fr-FR" dirty="0"/>
                        <a:t>, </a:t>
                      </a:r>
                      <a:r>
                        <a:rPr lang="nl-NL" dirty="0"/>
                        <a:t>uitvoeringsvoorwaarden of technische specificaties die </a:t>
                      </a:r>
                      <a:r>
                        <a:rPr lang="nl-NL" b="1" dirty="0"/>
                        <a:t>discriminerend</a:t>
                      </a:r>
                      <a:r>
                        <a:rPr lang="nl-NL" dirty="0"/>
                        <a:t> zijn</a:t>
                      </a:r>
                      <a:endParaRPr lang="nl-NL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 of 10%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70528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11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dirty="0" err="1"/>
                        <a:t>Gebruik</a:t>
                      </a:r>
                      <a:r>
                        <a:rPr lang="fr-FR" dirty="0"/>
                        <a:t> van </a:t>
                      </a:r>
                      <a:r>
                        <a:rPr lang="fr-FR" dirty="0" err="1"/>
                        <a:t>selectiecriteria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gunningscriteria</a:t>
                      </a:r>
                      <a:r>
                        <a:rPr lang="fr-FR" dirty="0"/>
                        <a:t>, </a:t>
                      </a:r>
                      <a:r>
                        <a:rPr lang="nl-NL" dirty="0"/>
                        <a:t>uitvoeringsvoorwaarden of technische specificaties die </a:t>
                      </a:r>
                      <a:r>
                        <a:rPr lang="nl-NL" b="1" dirty="0"/>
                        <a:t>niet discriminerend</a:t>
                      </a:r>
                      <a:r>
                        <a:rPr lang="nl-NL" dirty="0"/>
                        <a:t> zijn </a:t>
                      </a:r>
                      <a:r>
                        <a:rPr lang="nl-NL" b="1" dirty="0"/>
                        <a:t>maar toch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l-NL" b="1" dirty="0"/>
                        <a:t>de toegang voor ondernemers beperken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 of 5% of 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0952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Onvoldoende of onduidelijke omschrijving van het voorwerp van de opdracht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664386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13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Ongerechtvaardigde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beperking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van </a:t>
                      </a: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onderaanneming</a:t>
                      </a:r>
                      <a:endParaRPr lang="fr-FR" sz="1867" b="0" i="0" u="none" strike="noStrike" cap="none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4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81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B8285E59-B8CC-E6C0-541F-A333465D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A9F7AD0F-4B1D-E2C0-24A5-73FE7273CD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1C70272F-D363-5FA9-9606-86072F6FA79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708AC8A0-AAEB-A430-6FBB-FDAE513CDB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F3FA906-D19F-A368-4BCA-3199BBE00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18455"/>
              </p:ext>
            </p:extLst>
          </p:nvPr>
        </p:nvGraphicFramePr>
        <p:xfrm>
          <a:off x="1294580" y="1447252"/>
          <a:ext cx="9806040" cy="443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2">
                  <a:extLst>
                    <a:ext uri="{9D8B030D-6E8A-4147-A177-3AD203B41FA5}">
                      <a16:colId xmlns:a16="http://schemas.microsoft.com/office/drawing/2014/main" val="3194887050"/>
                    </a:ext>
                  </a:extLst>
                </a:gridCol>
                <a:gridCol w="5560688">
                  <a:extLst>
                    <a:ext uri="{9D8B030D-6E8A-4147-A177-3AD203B41FA5}">
                      <a16:colId xmlns:a16="http://schemas.microsoft.com/office/drawing/2014/main" val="26813969"/>
                    </a:ext>
                  </a:extLst>
                </a:gridCol>
                <a:gridCol w="3268680">
                  <a:extLst>
                    <a:ext uri="{9D8B030D-6E8A-4147-A177-3AD203B41FA5}">
                      <a16:colId xmlns:a16="http://schemas.microsoft.com/office/drawing/2014/main" val="2004526319"/>
                    </a:ext>
                  </a:extLst>
                </a:gridCol>
              </a:tblGrid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N°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</a:t>
                      </a:r>
                      <a:r>
                        <a:rPr lang="fr-FR" dirty="0" err="1"/>
                        <a:t>onregelmatigheid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Correctiepercentage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1337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14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Selectiecriteria zijn gewijzigd na de opening van de inschrijvingen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70528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Gunningscriteria zijn gewijzigd na de opening van de inschrijvingen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 of 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0952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16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Ontoereikend controlespoor </a:t>
                      </a:r>
                      <a:r>
                        <a:rPr lang="nl-NL" b="0" dirty="0"/>
                        <a:t>voor de</a:t>
                      </a:r>
                    </a:p>
                    <a:p>
                      <a:r>
                        <a:rPr lang="nl-NL" b="0" dirty="0"/>
                        <a:t>gunning van de opdracht</a:t>
                      </a:r>
                      <a:endParaRPr lang="fr-B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 of 100%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664386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17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Onrechtmatige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onderhandelingen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4204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18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Onregelmatige voorafgaande betrokkenheid van</a:t>
                      </a:r>
                    </a:p>
                    <a:p>
                      <a:r>
                        <a:rPr lang="nl-NL" dirty="0"/>
                        <a:t>gegadigden/inschrijvers bij de aanbestedende dienst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BE" dirty="0"/>
                        <a:t>25%</a:t>
                      </a:r>
                    </a:p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59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69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4C57A119-B2EA-1A42-3403-85F024C33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F5E24C21-E68D-DDA5-6A9C-A15DFC81F6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3FF54EDD-C512-4A2C-6DD1-BF898DD985A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1E32CD20-A1A7-4957-934A-EDBE87DF07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2C0F08A-54BD-04C9-0EF6-E0439DCE1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625145"/>
              </p:ext>
            </p:extLst>
          </p:nvPr>
        </p:nvGraphicFramePr>
        <p:xfrm>
          <a:off x="1294580" y="1447252"/>
          <a:ext cx="9806040" cy="4020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2">
                  <a:extLst>
                    <a:ext uri="{9D8B030D-6E8A-4147-A177-3AD203B41FA5}">
                      <a16:colId xmlns:a16="http://schemas.microsoft.com/office/drawing/2014/main" val="3194887050"/>
                    </a:ext>
                  </a:extLst>
                </a:gridCol>
                <a:gridCol w="5560688">
                  <a:extLst>
                    <a:ext uri="{9D8B030D-6E8A-4147-A177-3AD203B41FA5}">
                      <a16:colId xmlns:a16="http://schemas.microsoft.com/office/drawing/2014/main" val="26813969"/>
                    </a:ext>
                  </a:extLst>
                </a:gridCol>
                <a:gridCol w="3268680">
                  <a:extLst>
                    <a:ext uri="{9D8B030D-6E8A-4147-A177-3AD203B41FA5}">
                      <a16:colId xmlns:a16="http://schemas.microsoft.com/office/drawing/2014/main" val="2004526319"/>
                    </a:ext>
                  </a:extLst>
                </a:gridCol>
              </a:tblGrid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N°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</a:t>
                      </a:r>
                      <a:r>
                        <a:rPr lang="fr-FR" dirty="0" err="1"/>
                        <a:t>onregelmatigheid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Correctiepercentage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1337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BE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Ongerechtvaardigde afwijzing van abnormaal lage inschrijvingen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70528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BE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Belangenconflict </a:t>
                      </a:r>
                      <a:r>
                        <a:rPr lang="nl-NL" b="0" dirty="0"/>
                        <a:t>met invloed op de uitkomst van de aanbestedingsprocedure</a:t>
                      </a:r>
                      <a:endParaRPr lang="fr-B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0952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BE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err="1"/>
                        <a:t>Offertevervalsing</a:t>
                      </a:r>
                      <a:r>
                        <a:rPr lang="fr-BE" dirty="0"/>
                        <a:t> (</a:t>
                      </a:r>
                      <a:r>
                        <a:rPr lang="nl-NL" dirty="0"/>
                        <a:t>vastgesteld door een</a:t>
                      </a:r>
                    </a:p>
                    <a:p>
                      <a:r>
                        <a:rPr lang="nl-NL" dirty="0"/>
                        <a:t>mededingingsautoriteit/antikartelbureau,</a:t>
                      </a:r>
                    </a:p>
                    <a:p>
                      <a:r>
                        <a:rPr lang="nl-NL" dirty="0"/>
                        <a:t>een rechtbank of een andere bevoegde</a:t>
                      </a:r>
                    </a:p>
                    <a:p>
                      <a:r>
                        <a:rPr lang="nl-NL" dirty="0"/>
                        <a:t>instantie</a:t>
                      </a:r>
                      <a:r>
                        <a:rPr lang="fr-B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10%, 25% </a:t>
                      </a:r>
                      <a:r>
                        <a:rPr lang="fr-FR" dirty="0"/>
                        <a:t>of</a:t>
                      </a:r>
                      <a:r>
                        <a:rPr lang="fr-BE" dirty="0"/>
                        <a:t> 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664386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BE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Onregelmatige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substantiële</a:t>
                      </a:r>
                      <a:r>
                        <a:rPr lang="fr-FR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867" b="0" i="0" u="none" strike="noStrike" cap="none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wijzigingen</a:t>
                      </a:r>
                      <a:endParaRPr lang="fr-FR" sz="1867" b="0" i="0" u="none" strike="noStrike" cap="none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4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778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10B3ED5E-0ED8-6198-7AAF-7F516743A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D2011968-1CE9-B8EE-FFD0-C72E7998F5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Besluit van de Commissie van 14 mei 2019 </a:t>
            </a:r>
            <a:r>
              <a:rPr lang="fr-FR" dirty="0"/>
              <a:t>t</a:t>
            </a:r>
            <a:r>
              <a:rPr lang="nl-NL" dirty="0" err="1"/>
              <a:t>ot</a:t>
            </a:r>
            <a:r>
              <a:rPr lang="nl-NL" dirty="0"/>
              <a:t> vaststelling van de richtsnoeren voor het bepalen van de financiële correcties die moeten worden verricht op de door de Unie gefinancierde uitgaven in geval van niet- naleving van de toepasselijke regels inzake overheidsopdrachten;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endParaRPr lang="fr-BE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Wet van 17 juni 2013 betreffende de motivering, de informatie en de rechtsmiddelen inzake overheidsopdrachten, bepaalde opdrachten voor werken, leveringen en diensten en concessies;</a:t>
            </a:r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lang="nl-NL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fr-BE" dirty="0" err="1"/>
              <a:t>Wet</a:t>
            </a:r>
            <a:r>
              <a:rPr lang="fr-BE" dirty="0"/>
              <a:t> van 17 </a:t>
            </a:r>
            <a:r>
              <a:rPr lang="fr-BE" dirty="0" err="1"/>
              <a:t>juni</a:t>
            </a:r>
            <a:r>
              <a:rPr lang="fr-BE" dirty="0"/>
              <a:t> 2016 </a:t>
            </a:r>
            <a:r>
              <a:rPr lang="fr-BE" dirty="0" err="1"/>
              <a:t>inzake</a:t>
            </a:r>
            <a:r>
              <a:rPr lang="fr-BE" dirty="0"/>
              <a:t> </a:t>
            </a:r>
            <a:r>
              <a:rPr lang="fr-BE" dirty="0" err="1"/>
              <a:t>overheidsopdrachten</a:t>
            </a:r>
            <a:r>
              <a:rPr lang="fr-BE" dirty="0"/>
              <a:t>; 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endParaRPr lang="fr-BE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Koninklijk besluit van 14 januari 2013 tot bepaling van de algemene uitvoeringsregels van de overheidsopdrachten;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endParaRPr lang="nl-NL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Koninklijk besluit van 18 april 2017 plaatsing overheidsopdrachten in de klassieke sectoren.</a:t>
            </a: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DC19D8B7-4D7D-CECB-6BB9-43C392C4524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33590014-3055-C406-3A25-9149B52F68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Regelgeving </a:t>
            </a:r>
            <a:endParaRPr sz="373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271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0A77B596-016B-A411-31DE-2B47CF5AE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D862AC81-2FC7-274A-10D7-6F4678E1B7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fr-BE" dirty="0"/>
              <a:t>					Contact : </a:t>
            </a:r>
            <a:r>
              <a:rPr lang="fr-BE" dirty="0" err="1">
                <a:hlinkClick r:id="rId3"/>
              </a:rPr>
              <a:t>feder@sprb.brussels</a:t>
            </a:r>
            <a:r>
              <a:rPr lang="fr-BE" dirty="0"/>
              <a:t> </a:t>
            </a: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97FCBF9F-475B-39BF-8AFD-1C326DB78BB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0CD72CAF-B0B7-3F85-72FC-0BDF18A2A9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4847" y="274640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Vragen/antwoorden  </a:t>
            </a:r>
            <a:endParaRPr sz="373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74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5680" y="6038641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5"/>
          <p:cNvSpPr txBox="1">
            <a:spLocks noGrp="1"/>
          </p:cNvSpPr>
          <p:nvPr>
            <p:ph type="body" idx="1"/>
          </p:nvPr>
        </p:nvSpPr>
        <p:spPr>
          <a:xfrm>
            <a:off x="980004" y="2790146"/>
            <a:ext cx="10231992" cy="127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2060"/>
              </a:buClr>
            </a:pPr>
            <a:r>
              <a:rPr lang="nl-BE" dirty="0">
                <a:solidFill>
                  <a:srgbClr val="002060"/>
                </a:solidFill>
              </a:rPr>
              <a:t>DEEL I - Aandachtspunten bij overheidsopdrachten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457189" indent="-364058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fr-BE" sz="2600" dirty="0"/>
              <a:t>1) «</a:t>
            </a:r>
            <a:r>
              <a:rPr lang="fr-BE" sz="2600" b="1" dirty="0"/>
              <a:t> </a:t>
            </a:r>
            <a:r>
              <a:rPr lang="nl-BE" sz="2600" b="1" dirty="0"/>
              <a:t>Traditionele</a:t>
            </a:r>
            <a:r>
              <a:rPr lang="fr-BE" sz="2600" b="1" dirty="0"/>
              <a:t> » </a:t>
            </a:r>
            <a:r>
              <a:rPr lang="nl-BE" sz="2600" b="1" dirty="0"/>
              <a:t>overheidsinstanties </a:t>
            </a:r>
            <a:r>
              <a:rPr lang="nl-BE" sz="2600" dirty="0"/>
              <a:t>: gemeenten, overheidsdiensten (</a:t>
            </a:r>
            <a:r>
              <a:rPr lang="nl-BE" sz="2600" i="1" dirty="0"/>
              <a:t>GOB, Talent, Urban, Fiscaliteit</a:t>
            </a:r>
            <a:r>
              <a:rPr lang="nl-BE" sz="2600" dirty="0"/>
              <a:t>), autonome bestuursinstellingen, instellingen van openbaar nut (</a:t>
            </a:r>
            <a:r>
              <a:rPr lang="nl-BE" sz="2600" i="1" dirty="0"/>
              <a:t>Leefmilieu Brussel, BGHM</a:t>
            </a:r>
            <a:r>
              <a:rPr lang="nl-BE" sz="2600" dirty="0"/>
              <a:t>),</a:t>
            </a:r>
            <a:r>
              <a:rPr lang="fr-BE" sz="2600" dirty="0"/>
              <a:t> </a:t>
            </a:r>
            <a:r>
              <a:rPr lang="nl-NL" sz="2600" dirty="0"/>
              <a:t>de Maatschappij voor Stedelijke Inrichting</a:t>
            </a:r>
            <a:r>
              <a:rPr lang="fr-BE" sz="2600" dirty="0"/>
              <a:t>, etc.</a:t>
            </a:r>
            <a:endParaRPr sz="2600"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/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Wie valt onder de Wet van 17 juni 2016 inzake overheidsopdrachten</a:t>
            </a:r>
            <a:endParaRPr sz="3733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029EAE32-F248-6759-EC24-C8EBF3B55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EE6F7A38-D558-0254-CBB2-7557E35DA3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811837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lang="fr-BE" sz="3200" dirty="0"/>
          </a:p>
          <a:p>
            <a:pPr marL="93131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nl-BE" b="1" dirty="0"/>
              <a:t>2) Publiekrechtelijke instellingen</a:t>
            </a:r>
            <a:r>
              <a:rPr lang="fr-BE" dirty="0"/>
              <a:t>, </a:t>
            </a:r>
            <a:r>
              <a:rPr lang="nl-BE" dirty="0"/>
              <a:t>d.w.z. instellingen die</a:t>
            </a:r>
            <a:r>
              <a:rPr lang="fr-BE" dirty="0"/>
              <a:t>:</a:t>
            </a:r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opgericht zijn met het specifieke doel te voorzien in </a:t>
            </a:r>
            <a:r>
              <a:rPr lang="nl-NL" u="sng" dirty="0"/>
              <a:t>behoeften van algemeen belang</a:t>
            </a:r>
            <a:r>
              <a:rPr lang="nl-NL" i="1" dirty="0"/>
              <a:t> </a:t>
            </a:r>
            <a:r>
              <a:rPr lang="nl-NL" dirty="0"/>
              <a:t>die </a:t>
            </a:r>
            <a:r>
              <a:rPr lang="nl-NL" u="sng" dirty="0"/>
              <a:t>niet van industriële of commerciële aard</a:t>
            </a:r>
            <a:r>
              <a:rPr lang="nl-NL" dirty="0"/>
              <a:t> zijn</a:t>
            </a:r>
            <a:r>
              <a:rPr lang="fr-FR" dirty="0"/>
              <a:t>, en;</a:t>
            </a:r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BE" u="sng" dirty="0"/>
              <a:t>rechtspersoonlijkheid</a:t>
            </a:r>
            <a:r>
              <a:rPr lang="nl-BE" dirty="0"/>
              <a:t> hebben</a:t>
            </a:r>
            <a:r>
              <a:rPr lang="fr-FR" dirty="0"/>
              <a:t>, en;</a:t>
            </a:r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BE" dirty="0"/>
              <a:t>waarbij : </a:t>
            </a:r>
          </a:p>
          <a:p>
            <a:pPr marL="1159916" lvl="1" indent="-457200" algn="just">
              <a:lnSpc>
                <a:spcPct val="150000"/>
              </a:lnSpc>
              <a:spcBef>
                <a:spcPts val="293"/>
              </a:spcBef>
              <a:buSzPct val="100000"/>
              <a:buFont typeface="Wingdings" panose="05000000000000000000" pitchFamily="2" charset="2"/>
              <a:buChar char="§"/>
            </a:pPr>
            <a:r>
              <a:rPr lang="nl-NL" dirty="0"/>
              <a:t>ofwel hun </a:t>
            </a:r>
            <a:r>
              <a:rPr lang="nl-NL" u="sng" dirty="0"/>
              <a:t>werkzaamheden in hoofdzaak gefinancierd</a:t>
            </a:r>
            <a:r>
              <a:rPr lang="nl-NL" dirty="0"/>
              <a:t> worden door de Staat, de Gewesten, de Gemeenschappen, of lokale overheidsinstanties; </a:t>
            </a:r>
          </a:p>
          <a:p>
            <a:pPr marL="1159916" lvl="1" indent="-457200" algn="just">
              <a:lnSpc>
                <a:spcPct val="150000"/>
              </a:lnSpc>
              <a:spcBef>
                <a:spcPts val="293"/>
              </a:spcBef>
              <a:buSzPct val="100000"/>
              <a:buFont typeface="Wingdings" panose="05000000000000000000" pitchFamily="2" charset="2"/>
              <a:buChar char="§"/>
            </a:pPr>
            <a:r>
              <a:rPr lang="nl-NL" dirty="0"/>
              <a:t>ofwel hun </a:t>
            </a:r>
            <a:r>
              <a:rPr lang="nl-NL" u="sng" dirty="0"/>
              <a:t>beheer onderworpen is aan het toezicht</a:t>
            </a:r>
            <a:r>
              <a:rPr lang="nl-NL" dirty="0"/>
              <a:t> van deze autoriteiten of organismen;</a:t>
            </a:r>
            <a:endParaRPr lang="fr-FR" dirty="0"/>
          </a:p>
          <a:p>
            <a:pPr marL="1159916" lvl="1" indent="-457200" algn="just">
              <a:lnSpc>
                <a:spcPct val="150000"/>
              </a:lnSpc>
              <a:spcBef>
                <a:spcPts val="293"/>
              </a:spcBef>
              <a:buSzPct val="100000"/>
              <a:buFont typeface="Wingdings" panose="05000000000000000000" pitchFamily="2" charset="2"/>
              <a:buChar char="§"/>
            </a:pPr>
            <a:r>
              <a:rPr lang="nl-NL" dirty="0"/>
              <a:t>ofwel </a:t>
            </a:r>
            <a:r>
              <a:rPr lang="nl-NL" u="sng" dirty="0"/>
              <a:t>meer dan de helft van de leden</a:t>
            </a:r>
            <a:r>
              <a:rPr lang="nl-NL" dirty="0"/>
              <a:t> van het bestuurs-, leidinggevende of toezichthoudende orgaan zijn aangewezen door deze autoriteiten of organismen.</a:t>
            </a: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15E11982-F3B1-1ED1-C905-FB27830EB0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50863274-68C7-8689-4967-A4800E33A9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Wie valt onder de Wet van 17 juni 2016 inzake overheidsopdrachten</a:t>
            </a:r>
            <a:endParaRPr sz="373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3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10F4690F-9D0D-9347-CA6E-37D3D9262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9177D946-C37C-0251-29C2-4E5089EA98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Verklaring van niet-toepassing wetgeving (algemeen; éénmalig) en formulier “niet-onderworpen aan wetgeving overheidsopdrachten” (specifiek; per opdracht) in te vullen en op te sturen naar de directie EFRO.</a:t>
            </a:r>
            <a:endParaRPr lang="fr-BE" dirty="0"/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Zelfs als de projectdrager niet onder de wet inzake overheidsopdrachten valt, moet hij de principes van mededinging, gelijke behandeling en transparantie naleven.</a:t>
            </a:r>
            <a:endParaRPr lang="fr-BE" dirty="0"/>
          </a:p>
          <a:p>
            <a:pPr marL="550331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2283C1F4-DD71-7DE5-A6B0-6C7B84B6A46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3E3E66C4-3C58-67F6-74D1-C0EA803DE4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Wie valt onder de Wet van 17 juni 2016 inzake overheidsopdrachten</a:t>
            </a:r>
            <a:endParaRPr sz="373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9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4E68E743-CB15-9234-FD5E-A5F0C4173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3150C8EB-58C1-33C9-BF0D-CA092AD362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fr-FR" dirty="0"/>
              <a:t>						</a:t>
            </a:r>
            <a:r>
              <a:rPr lang="fr-FR" sz="2800" b="1" dirty="0">
                <a:solidFill>
                  <a:schemeClr val="dk1"/>
                </a:solidFill>
                <a:latin typeface="Corbel"/>
                <a:sym typeface="Corbel"/>
              </a:rPr>
              <a:t>H</a:t>
            </a:r>
            <a:r>
              <a:rPr lang="fr-FR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et </a:t>
            </a:r>
            <a:r>
              <a:rPr lang="nl-BE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mededingingsbeginsel</a:t>
            </a:r>
            <a:r>
              <a:rPr lang="fr-FR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lang="fr-FR"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fr-FR" dirty="0"/>
              <a:t>						</a:t>
            </a:r>
            <a:r>
              <a:rPr lang="fr-FR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Het </a:t>
            </a:r>
            <a:r>
              <a:rPr lang="nl-BE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gelijkheidsbeginsel</a:t>
            </a:r>
            <a:endParaRPr lang="nl-BE"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r>
              <a:rPr lang="fr-FR" dirty="0"/>
              <a:t>						</a:t>
            </a:r>
            <a:r>
              <a:rPr lang="fr-BE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Het </a:t>
            </a:r>
            <a:r>
              <a:rPr lang="nl-BE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transparantiebeginsel</a:t>
            </a:r>
            <a:endParaRPr lang="nl-BE"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82A05D7E-F29B-56CB-2268-9C7855E286B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F2B1E1E3-E247-668D-ACA8-9D56FFA49B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3 grote beginselen voor overheidsopdrachten</a:t>
            </a:r>
            <a:endParaRPr sz="3733" dirty="0">
              <a:solidFill>
                <a:srgbClr val="002060"/>
              </a:solidFill>
            </a:endParaRPr>
          </a:p>
        </p:txBody>
      </p:sp>
      <p:pic>
        <p:nvPicPr>
          <p:cNvPr id="2" name="Google Shape;123;p4" descr="Handshake">
            <a:extLst>
              <a:ext uri="{FF2B5EF4-FFF2-40B4-BE49-F238E27FC236}">
                <a16:creationId xmlns:a16="http://schemas.microsoft.com/office/drawing/2014/main" id="{4C54BE20-2BAA-ACAD-A637-8EF9A39477F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87824" y="209915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122;p4" descr="Scales of justice">
            <a:extLst>
              <a:ext uri="{FF2B5EF4-FFF2-40B4-BE49-F238E27FC236}">
                <a16:creationId xmlns:a16="http://schemas.microsoft.com/office/drawing/2014/main" id="{463B4B31-A42A-0339-1164-9DF7D552082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48980" y="3462400"/>
            <a:ext cx="792088" cy="792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21;p4" descr="Glasses">
            <a:extLst>
              <a:ext uri="{FF2B5EF4-FFF2-40B4-BE49-F238E27FC236}">
                <a16:creationId xmlns:a16="http://schemas.microsoft.com/office/drawing/2014/main" id="{F836D1C6-5852-9CF4-431D-672AB457EBC7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987824" y="4747738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816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55578046-67C9-9DE6-04CB-409DF8C9A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18025DCB-35D8-ED38-6D3A-56E16A36E2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Beginsel van financiële correcties bij vastgestelde onregelmatigheden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Geen correctie voor louter formele onregelmatigheden zonder werkelijke of potentiële financiële gevolgen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Bij meerdere onregelmatigheden zijn de correcties niet cumulatief, maar wordt de hoogste correctie in aanmerking genomen</a:t>
            </a:r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NL" dirty="0"/>
              <a:t>100% correctie in geval van fraude</a:t>
            </a:r>
            <a:endParaRPr lang="fr-BE" dirty="0"/>
          </a:p>
          <a:p>
            <a:pPr marL="457200" indent="-457200" algn="just">
              <a:lnSpc>
                <a:spcPct val="150000"/>
              </a:lnSpc>
              <a:spcBef>
                <a:spcPts val="293"/>
              </a:spcBef>
              <a:buSzPct val="100000"/>
              <a:buFontTx/>
              <a:buChar char="-"/>
            </a:pPr>
            <a:r>
              <a:rPr lang="nl-BE" dirty="0"/>
              <a:t>Interpretatie naar </a:t>
            </a:r>
            <a:r>
              <a:rPr lang="fr-BE" dirty="0"/>
              <a:t>analogie</a:t>
            </a: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1EF98B3D-ACE6-5F77-C278-9015CA68810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A970CC55-6FC7-4BB0-A9C2-703F842306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65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BF89D0E4-0C0C-BE9D-87BF-79F768572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6728373D-5FDF-78D3-C379-90BA35D384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814238CA-3DA5-6C34-638A-B2E9B2146AF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F2F00276-AA4F-5B7C-1607-AE576FF1BA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96900A6-3AB9-E056-2270-0B7B9317D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016056"/>
              </p:ext>
            </p:extLst>
          </p:nvPr>
        </p:nvGraphicFramePr>
        <p:xfrm>
          <a:off x="1294580" y="1447252"/>
          <a:ext cx="9806040" cy="443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2">
                  <a:extLst>
                    <a:ext uri="{9D8B030D-6E8A-4147-A177-3AD203B41FA5}">
                      <a16:colId xmlns:a16="http://schemas.microsoft.com/office/drawing/2014/main" val="3194887050"/>
                    </a:ext>
                  </a:extLst>
                </a:gridCol>
                <a:gridCol w="5560688">
                  <a:extLst>
                    <a:ext uri="{9D8B030D-6E8A-4147-A177-3AD203B41FA5}">
                      <a16:colId xmlns:a16="http://schemas.microsoft.com/office/drawing/2014/main" val="26813969"/>
                    </a:ext>
                  </a:extLst>
                </a:gridCol>
                <a:gridCol w="3268680">
                  <a:extLst>
                    <a:ext uri="{9D8B030D-6E8A-4147-A177-3AD203B41FA5}">
                      <a16:colId xmlns:a16="http://schemas.microsoft.com/office/drawing/2014/main" val="2004526319"/>
                    </a:ext>
                  </a:extLst>
                </a:gridCol>
              </a:tblGrid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N°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</a:t>
                      </a:r>
                      <a:r>
                        <a:rPr lang="fr-FR" dirty="0" err="1"/>
                        <a:t>onregelmatigheid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Correctiepercentage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1337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Geen bekendmaking van een aankondiging van een opdracht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100% of 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70528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Kunstmatige opsplitsing van de opdrachten voor werken/diensten/leveringen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100% of 25%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0952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Ontbreken van motivering voor het niet in loten verdelen van een opdracht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664386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l-NL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Niet-naleving van de termijnen voor het ontvangst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l-NL" sz="1867" b="0" i="0" u="none" strike="noStrike" cap="none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van inschrijvingen of verzoeken tot deelname</a:t>
                      </a:r>
                      <a:endParaRPr lang="fr-FR" sz="1867" b="0" i="0" u="none" strike="noStrike" cap="none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100%, 25%, 10% of 5%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4204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Onvoldoende tijd voor potentiële inschrijvers/gegadigden om aanbestedingsdocumenten te verkrijgen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dirty="0"/>
                        <a:t>100%, 25%, 10% of 5%</a:t>
                      </a:r>
                      <a:endParaRPr lang="fr-BE" dirty="0"/>
                    </a:p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59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506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>
          <a:extLst>
            <a:ext uri="{FF2B5EF4-FFF2-40B4-BE49-F238E27FC236}">
              <a16:creationId xmlns:a16="http://schemas.microsoft.com/office/drawing/2014/main" id="{205B29B9-EAAE-0D41-1F7A-9E08D6458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>
            <a:extLst>
              <a:ext uri="{FF2B5EF4-FFF2-40B4-BE49-F238E27FC236}">
                <a16:creationId xmlns:a16="http://schemas.microsoft.com/office/drawing/2014/main" id="{FBB43E2E-B25C-3F80-76C5-5BB9EB2A88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1371" y="644693"/>
            <a:ext cx="11233248" cy="5376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</a:pPr>
            <a:endParaRPr sz="1867" dirty="0">
              <a:solidFill>
                <a:schemeClr val="dk1"/>
              </a:solidFill>
            </a:endParaRPr>
          </a:p>
          <a:p>
            <a:pPr marL="0" indent="0" algn="ctr">
              <a:lnSpc>
                <a:spcPct val="91666"/>
              </a:lnSpc>
              <a:spcBef>
                <a:spcPts val="352"/>
              </a:spcBef>
              <a:buSzPct val="100000"/>
            </a:pPr>
            <a:endParaRPr sz="3200" dirty="0"/>
          </a:p>
          <a:p>
            <a:pPr marL="0" indent="0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  <a:p>
            <a:pPr marL="457189" indent="-364058" algn="just">
              <a:lnSpc>
                <a:spcPct val="150000"/>
              </a:lnSpc>
              <a:spcBef>
                <a:spcPts val="293"/>
              </a:spcBef>
              <a:buSzPct val="100000"/>
            </a:pPr>
            <a:endParaRPr dirty="0"/>
          </a:p>
        </p:txBody>
      </p:sp>
      <p:pic>
        <p:nvPicPr>
          <p:cNvPr id="64" name="Google Shape;64;p12">
            <a:extLst>
              <a:ext uri="{FF2B5EF4-FFF2-40B4-BE49-F238E27FC236}">
                <a16:creationId xmlns:a16="http://schemas.microsoft.com/office/drawing/2014/main" id="{9524FA85-9C45-AE3D-0920-A89C5C80973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9936" y="6117299"/>
            <a:ext cx="5760640" cy="67933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>
            <a:extLst>
              <a:ext uri="{FF2B5EF4-FFF2-40B4-BE49-F238E27FC236}">
                <a16:creationId xmlns:a16="http://schemas.microsoft.com/office/drawing/2014/main" id="{7D6B51B2-D3C3-94D9-AAB0-13EC6AA693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81" y="274638"/>
            <a:ext cx="11233248" cy="370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2060"/>
              </a:buClr>
              <a:buSzPts val="2800"/>
            </a:pPr>
            <a:br>
              <a:rPr lang="nl-BE" sz="3733" dirty="0">
                <a:solidFill>
                  <a:srgbClr val="002060"/>
                </a:solidFill>
              </a:rPr>
            </a:br>
            <a:r>
              <a:rPr lang="nl-BE" sz="3733" dirty="0">
                <a:solidFill>
                  <a:srgbClr val="002060"/>
                </a:solidFill>
              </a:rPr>
              <a:t>Lijst van correcties van de Commissie</a:t>
            </a:r>
            <a:endParaRPr sz="3733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865FCB7-7328-96F4-6A0B-E930BE98A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89623"/>
              </p:ext>
            </p:extLst>
          </p:nvPr>
        </p:nvGraphicFramePr>
        <p:xfrm>
          <a:off x="1294580" y="1447252"/>
          <a:ext cx="9806040" cy="4386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2">
                  <a:extLst>
                    <a:ext uri="{9D8B030D-6E8A-4147-A177-3AD203B41FA5}">
                      <a16:colId xmlns:a16="http://schemas.microsoft.com/office/drawing/2014/main" val="3194887050"/>
                    </a:ext>
                  </a:extLst>
                </a:gridCol>
                <a:gridCol w="5560688">
                  <a:extLst>
                    <a:ext uri="{9D8B030D-6E8A-4147-A177-3AD203B41FA5}">
                      <a16:colId xmlns:a16="http://schemas.microsoft.com/office/drawing/2014/main" val="26813969"/>
                    </a:ext>
                  </a:extLst>
                </a:gridCol>
                <a:gridCol w="3268680">
                  <a:extLst>
                    <a:ext uri="{9D8B030D-6E8A-4147-A177-3AD203B41FA5}">
                      <a16:colId xmlns:a16="http://schemas.microsoft.com/office/drawing/2014/main" val="2004526319"/>
                    </a:ext>
                  </a:extLst>
                </a:gridCol>
              </a:tblGrid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N°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</a:t>
                      </a:r>
                      <a:r>
                        <a:rPr lang="fr-FR" dirty="0" err="1"/>
                        <a:t>onregelmatigheid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Correctiepercentage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813374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Geen bekendmaking van verlengde termijnen voor het ontvangst van inschrijvingen </a:t>
                      </a:r>
                    </a:p>
                    <a:p>
                      <a:r>
                        <a:rPr lang="fr-FR" i="1" dirty="0"/>
                        <a:t>of </a:t>
                      </a:r>
                      <a:r>
                        <a:rPr lang="nl-NL" i="0" dirty="0"/>
                        <a:t>n</a:t>
                      </a:r>
                      <a:r>
                        <a:rPr lang="nl-NL" dirty="0"/>
                        <a:t>iet verlengen van de termijnen voor het ontvangst van inschrijvingen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5%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70528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7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Gevallen waarbij het gebruik van een mededingingsprocedure met onderhandeling of een concurrentiegerichte dialoog niet gerechtvaardigd is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 of 10%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0952"/>
                  </a:ext>
                </a:extLst>
              </a:tr>
              <a:tr h="697772"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Geen bekendmaking van de selectie- en/of gunningscriteria (en de weging ervan) of van de</a:t>
                      </a:r>
                    </a:p>
                    <a:p>
                      <a:r>
                        <a:rPr lang="nl-NL" dirty="0"/>
                        <a:t>uitvoeringsvoorwaarden</a:t>
                      </a:r>
                      <a:endParaRPr lang="nl-NL" i="1" dirty="0"/>
                    </a:p>
                    <a:p>
                      <a:r>
                        <a:rPr lang="nl-NL" i="1" dirty="0"/>
                        <a:t>of </a:t>
                      </a:r>
                      <a:r>
                        <a:rPr lang="nl-NL" i="0" dirty="0"/>
                        <a:t>niet voldoende gedetailleerde beschrijving</a:t>
                      </a:r>
                      <a:endParaRPr lang="nl-NL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25%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10%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664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866733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18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ccfa3e7-2f76-4f30-8d49-77b4d04a624b}" enabled="1" method="Privileged" siteId="{3e9f03cd-0512-46dc-b0d4-bb48fa70fcf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902</Words>
  <Application>Microsoft Office PowerPoint</Application>
  <PresentationFormat>Breedbeeld</PresentationFormat>
  <Paragraphs>203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Corbel</vt:lpstr>
      <vt:lpstr>Courier New</vt:lpstr>
      <vt:lpstr>Wingdings</vt:lpstr>
      <vt:lpstr>1_Thème Office</vt:lpstr>
      <vt:lpstr>PowerPoint-presentatie</vt:lpstr>
      <vt:lpstr>PowerPoint-presentatie</vt:lpstr>
      <vt:lpstr> Wie valt onder de Wet van 17 juni 2016 inzake overheidsopdrachten</vt:lpstr>
      <vt:lpstr> Wie valt onder de Wet van 17 juni 2016 inzake overheidsopdrachten</vt:lpstr>
      <vt:lpstr> Wie valt onder de Wet van 17 juni 2016 inzake overheidsopdrachten</vt:lpstr>
      <vt:lpstr> 3 grote beginselen voor overheidsopdrachten</vt:lpstr>
      <vt:lpstr> Lijst van correcties van de Commissie</vt:lpstr>
      <vt:lpstr> Lijst van correcties van de Commissie</vt:lpstr>
      <vt:lpstr> Lijst van correcties van de Commissie</vt:lpstr>
      <vt:lpstr> Lijst van correcties van de Commissie</vt:lpstr>
      <vt:lpstr> Lijst van correcties van de Commissie</vt:lpstr>
      <vt:lpstr> Lijst van correcties van de Commissie</vt:lpstr>
      <vt:lpstr> Regelgeving </vt:lpstr>
      <vt:lpstr> Vragen/antwoorden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LATOUR Martin</dc:creator>
  <cp:lastModifiedBy>VANDEVELDE Wim</cp:lastModifiedBy>
  <cp:revision>3</cp:revision>
  <dcterms:created xsi:type="dcterms:W3CDTF">2025-03-11T09:45:49Z</dcterms:created>
  <dcterms:modified xsi:type="dcterms:W3CDTF">2025-10-15T12:22:27Z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1_Thème Office:3</vt:lpwstr>
  </property>
  <property fmtid="{D5CDD505-2E9C-101B-9397-08002B2CF9AE}" pid="3" name="ClassificationContentMarkingHeaderText">
    <vt:lpwstr>SPRB/GOB - Public/Publiek</vt:lpwstr>
  </property>
</Properties>
</file>