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4" r:id="rId5"/>
  </p:sldMasterIdLst>
  <p:notesMasterIdLst>
    <p:notesMasterId r:id="rId39"/>
  </p:notesMasterIdLst>
  <p:handoutMasterIdLst>
    <p:handoutMasterId r:id="rId40"/>
  </p:handoutMasterIdLst>
  <p:sldIdLst>
    <p:sldId id="259" r:id="rId6"/>
    <p:sldId id="407" r:id="rId7"/>
    <p:sldId id="443" r:id="rId8"/>
    <p:sldId id="446" r:id="rId9"/>
    <p:sldId id="450" r:id="rId10"/>
    <p:sldId id="449" r:id="rId11"/>
    <p:sldId id="445" r:id="rId12"/>
    <p:sldId id="455" r:id="rId13"/>
    <p:sldId id="410" r:id="rId14"/>
    <p:sldId id="415" r:id="rId15"/>
    <p:sldId id="412" r:id="rId16"/>
    <p:sldId id="416" r:id="rId17"/>
    <p:sldId id="417" r:id="rId18"/>
    <p:sldId id="418" r:id="rId19"/>
    <p:sldId id="421" r:id="rId20"/>
    <p:sldId id="424" r:id="rId21"/>
    <p:sldId id="426" r:id="rId22"/>
    <p:sldId id="452" r:id="rId23"/>
    <p:sldId id="428" r:id="rId24"/>
    <p:sldId id="453" r:id="rId25"/>
    <p:sldId id="430" r:id="rId26"/>
    <p:sldId id="454" r:id="rId27"/>
    <p:sldId id="432" r:id="rId28"/>
    <p:sldId id="433" r:id="rId29"/>
    <p:sldId id="434" r:id="rId30"/>
    <p:sldId id="435" r:id="rId31"/>
    <p:sldId id="436" r:id="rId32"/>
    <p:sldId id="439" r:id="rId33"/>
    <p:sldId id="440" r:id="rId34"/>
    <p:sldId id="456" r:id="rId35"/>
    <p:sldId id="286" r:id="rId36"/>
    <p:sldId id="413" r:id="rId37"/>
    <p:sldId id="273" r:id="rId38"/>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BBC9"/>
    <a:srgbClr val="003B8A"/>
    <a:srgbClr val="D0D8E8"/>
    <a:srgbClr val="0B00BE"/>
    <a:srgbClr val="7CA2D6"/>
    <a:srgbClr val="B7B7B7"/>
    <a:srgbClr val="FFF2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FD21EB-F98B-40B6-829D-B90D80434AE3}" v="3" dt="2025-03-13T11:11:50.05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9" autoAdjust="0"/>
    <p:restoredTop sz="86804" autoAdjust="0"/>
  </p:normalViewPr>
  <p:slideViewPr>
    <p:cSldViewPr>
      <p:cViewPr varScale="1">
        <p:scale>
          <a:sx n="127" d="100"/>
          <a:sy n="127" d="100"/>
        </p:scale>
        <p:origin x="918" y="108"/>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microsoft.com/office/2016/11/relationships/changesInfo" Target="changesInfos/changesInfo1.xml"/><Relationship Id="rId20" Type="http://schemas.openxmlformats.org/officeDocument/2006/relationships/slide" Target="slides/slide15.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TOUR Martin" userId="ed125d66-3e2c-476e-8b46-1add5ebd84f3" providerId="ADAL" clId="{3FFD21EB-F98B-40B6-829D-B90D80434AE3}"/>
    <pc:docChg chg="undo custSel addSld delSld modSld sldOrd">
      <pc:chgData name="LATOUR Martin" userId="ed125d66-3e2c-476e-8b46-1add5ebd84f3" providerId="ADAL" clId="{3FFD21EB-F98B-40B6-829D-B90D80434AE3}" dt="2025-03-13T11:11:34.993" v="469" actId="20577"/>
      <pc:docMkLst>
        <pc:docMk/>
      </pc:docMkLst>
      <pc:sldChg chg="modSp mod">
        <pc:chgData name="LATOUR Martin" userId="ed125d66-3e2c-476e-8b46-1add5ebd84f3" providerId="ADAL" clId="{3FFD21EB-F98B-40B6-829D-B90D80434AE3}" dt="2025-03-13T10:52:35.366" v="56" actId="20577"/>
        <pc:sldMkLst>
          <pc:docMk/>
          <pc:sldMk cId="2829182355" sldId="259"/>
        </pc:sldMkLst>
        <pc:spChg chg="mod">
          <ac:chgData name="LATOUR Martin" userId="ed125d66-3e2c-476e-8b46-1add5ebd84f3" providerId="ADAL" clId="{3FFD21EB-F98B-40B6-829D-B90D80434AE3}" dt="2025-03-13T10:52:35.366" v="56" actId="20577"/>
          <ac:spMkLst>
            <pc:docMk/>
            <pc:sldMk cId="2829182355" sldId="259"/>
            <ac:spMk id="2" creationId="{11CA16AA-7B05-47D9-BE8D-7FB2B2D65377}"/>
          </ac:spMkLst>
        </pc:spChg>
      </pc:sldChg>
      <pc:sldChg chg="modSp mod">
        <pc:chgData name="LATOUR Martin" userId="ed125d66-3e2c-476e-8b46-1add5ebd84f3" providerId="ADAL" clId="{3FFD21EB-F98B-40B6-829D-B90D80434AE3}" dt="2025-03-13T10:52:45.471" v="57" actId="20577"/>
        <pc:sldMkLst>
          <pc:docMk/>
          <pc:sldMk cId="3096902731" sldId="407"/>
        </pc:sldMkLst>
        <pc:spChg chg="mod">
          <ac:chgData name="LATOUR Martin" userId="ed125d66-3e2c-476e-8b46-1add5ebd84f3" providerId="ADAL" clId="{3FFD21EB-F98B-40B6-829D-B90D80434AE3}" dt="2025-03-13T10:52:45.471" v="57" actId="20577"/>
          <ac:spMkLst>
            <pc:docMk/>
            <pc:sldMk cId="3096902731" sldId="407"/>
            <ac:spMk id="2" creationId="{69496D67-9EB1-0A00-F645-0D75AADD9347}"/>
          </ac:spMkLst>
        </pc:spChg>
      </pc:sldChg>
      <pc:sldChg chg="modSp mod">
        <pc:chgData name="LATOUR Martin" userId="ed125d66-3e2c-476e-8b46-1add5ebd84f3" providerId="ADAL" clId="{3FFD21EB-F98B-40B6-829D-B90D80434AE3}" dt="2025-03-13T10:53:43.631" v="61" actId="20577"/>
        <pc:sldMkLst>
          <pc:docMk/>
          <pc:sldMk cId="4228974381" sldId="410"/>
        </pc:sldMkLst>
        <pc:spChg chg="mod">
          <ac:chgData name="LATOUR Martin" userId="ed125d66-3e2c-476e-8b46-1add5ebd84f3" providerId="ADAL" clId="{3FFD21EB-F98B-40B6-829D-B90D80434AE3}" dt="2025-03-13T10:53:43.631" v="61" actId="20577"/>
          <ac:spMkLst>
            <pc:docMk/>
            <pc:sldMk cId="4228974381" sldId="410"/>
            <ac:spMk id="4" creationId="{3E99FE8E-F213-C4C9-E3ED-B29DDBBE4D98}"/>
          </ac:spMkLst>
        </pc:spChg>
      </pc:sldChg>
      <pc:sldChg chg="modSp mod">
        <pc:chgData name="LATOUR Martin" userId="ed125d66-3e2c-476e-8b46-1add5ebd84f3" providerId="ADAL" clId="{3FFD21EB-F98B-40B6-829D-B90D80434AE3}" dt="2025-03-13T11:00:06.152" v="162" actId="20577"/>
        <pc:sldMkLst>
          <pc:docMk/>
          <pc:sldMk cId="1394289212" sldId="418"/>
        </pc:sldMkLst>
        <pc:spChg chg="mod">
          <ac:chgData name="LATOUR Martin" userId="ed125d66-3e2c-476e-8b46-1add5ebd84f3" providerId="ADAL" clId="{3FFD21EB-F98B-40B6-829D-B90D80434AE3}" dt="2025-03-13T11:00:06.152" v="162" actId="20577"/>
          <ac:spMkLst>
            <pc:docMk/>
            <pc:sldMk cId="1394289212" sldId="418"/>
            <ac:spMk id="7" creationId="{1D3AD6D2-6E9C-D24E-A15F-0DD6CF3902E2}"/>
          </ac:spMkLst>
        </pc:spChg>
      </pc:sldChg>
      <pc:sldChg chg="del">
        <pc:chgData name="LATOUR Martin" userId="ed125d66-3e2c-476e-8b46-1add5ebd84f3" providerId="ADAL" clId="{3FFD21EB-F98B-40B6-829D-B90D80434AE3}" dt="2025-03-13T11:00:00.238" v="159" actId="2696"/>
        <pc:sldMkLst>
          <pc:docMk/>
          <pc:sldMk cId="1336753874" sldId="419"/>
        </pc:sldMkLst>
      </pc:sldChg>
      <pc:sldChg chg="del">
        <pc:chgData name="LATOUR Martin" userId="ed125d66-3e2c-476e-8b46-1add5ebd84f3" providerId="ADAL" clId="{3FFD21EB-F98B-40B6-829D-B90D80434AE3}" dt="2025-03-13T10:59:57.269" v="158" actId="2696"/>
        <pc:sldMkLst>
          <pc:docMk/>
          <pc:sldMk cId="1598932381" sldId="420"/>
        </pc:sldMkLst>
      </pc:sldChg>
      <pc:sldChg chg="del">
        <pc:chgData name="LATOUR Martin" userId="ed125d66-3e2c-476e-8b46-1add5ebd84f3" providerId="ADAL" clId="{3FFD21EB-F98B-40B6-829D-B90D80434AE3}" dt="2025-03-13T11:03:27.881" v="163" actId="2696"/>
        <pc:sldMkLst>
          <pc:docMk/>
          <pc:sldMk cId="3827399477" sldId="437"/>
        </pc:sldMkLst>
      </pc:sldChg>
      <pc:sldChg chg="del">
        <pc:chgData name="LATOUR Martin" userId="ed125d66-3e2c-476e-8b46-1add5ebd84f3" providerId="ADAL" clId="{3FFD21EB-F98B-40B6-829D-B90D80434AE3}" dt="2025-03-13T11:03:31.303" v="164" actId="2696"/>
        <pc:sldMkLst>
          <pc:docMk/>
          <pc:sldMk cId="2879086850" sldId="438"/>
        </pc:sldMkLst>
      </pc:sldChg>
      <pc:sldChg chg="del">
        <pc:chgData name="LATOUR Martin" userId="ed125d66-3e2c-476e-8b46-1add5ebd84f3" providerId="ADAL" clId="{3FFD21EB-F98B-40B6-829D-B90D80434AE3}" dt="2025-03-13T11:04:50.310" v="165" actId="2696"/>
        <pc:sldMkLst>
          <pc:docMk/>
          <pc:sldMk cId="4289947719" sldId="442"/>
        </pc:sldMkLst>
      </pc:sldChg>
      <pc:sldChg chg="del">
        <pc:chgData name="LATOUR Martin" userId="ed125d66-3e2c-476e-8b46-1add5ebd84f3" providerId="ADAL" clId="{3FFD21EB-F98B-40B6-829D-B90D80434AE3}" dt="2025-03-13T10:53:12.906" v="58" actId="2696"/>
        <pc:sldMkLst>
          <pc:docMk/>
          <pc:sldMk cId="2096357249" sldId="447"/>
        </pc:sldMkLst>
      </pc:sldChg>
      <pc:sldChg chg="del">
        <pc:chgData name="LATOUR Martin" userId="ed125d66-3e2c-476e-8b46-1add5ebd84f3" providerId="ADAL" clId="{3FFD21EB-F98B-40B6-829D-B90D80434AE3}" dt="2025-03-13T10:53:16.354" v="59" actId="2696"/>
        <pc:sldMkLst>
          <pc:docMk/>
          <pc:sldMk cId="1725059914" sldId="448"/>
        </pc:sldMkLst>
      </pc:sldChg>
      <pc:sldChg chg="del">
        <pc:chgData name="LATOUR Martin" userId="ed125d66-3e2c-476e-8b46-1add5ebd84f3" providerId="ADAL" clId="{3FFD21EB-F98B-40B6-829D-B90D80434AE3}" dt="2025-03-13T10:53:25.712" v="60" actId="2696"/>
        <pc:sldMkLst>
          <pc:docMk/>
          <pc:sldMk cId="808457869" sldId="451"/>
        </pc:sldMkLst>
      </pc:sldChg>
      <pc:sldChg chg="modSp new mod ord">
        <pc:chgData name="LATOUR Martin" userId="ed125d66-3e2c-476e-8b46-1add5ebd84f3" providerId="ADAL" clId="{3FFD21EB-F98B-40B6-829D-B90D80434AE3}" dt="2025-03-13T10:55:16.120" v="157"/>
        <pc:sldMkLst>
          <pc:docMk/>
          <pc:sldMk cId="574320023" sldId="455"/>
        </pc:sldMkLst>
        <pc:spChg chg="mod">
          <ac:chgData name="LATOUR Martin" userId="ed125d66-3e2c-476e-8b46-1add5ebd84f3" providerId="ADAL" clId="{3FFD21EB-F98B-40B6-829D-B90D80434AE3}" dt="2025-03-13T10:54:44.389" v="107" actId="20577"/>
          <ac:spMkLst>
            <pc:docMk/>
            <pc:sldMk cId="574320023" sldId="455"/>
            <ac:spMk id="2" creationId="{620858FD-3C48-1A53-C31D-2497723C1595}"/>
          </ac:spMkLst>
        </pc:spChg>
        <pc:spChg chg="mod">
          <ac:chgData name="LATOUR Martin" userId="ed125d66-3e2c-476e-8b46-1add5ebd84f3" providerId="ADAL" clId="{3FFD21EB-F98B-40B6-829D-B90D80434AE3}" dt="2025-03-13T10:55:07.166" v="155" actId="20577"/>
          <ac:spMkLst>
            <pc:docMk/>
            <pc:sldMk cId="574320023" sldId="455"/>
            <ac:spMk id="3" creationId="{9F6F2539-509A-1380-CD19-A9C8523F070D}"/>
          </ac:spMkLst>
        </pc:spChg>
      </pc:sldChg>
      <pc:sldChg chg="new del">
        <pc:chgData name="LATOUR Martin" userId="ed125d66-3e2c-476e-8b46-1add5ebd84f3" providerId="ADAL" clId="{3FFD21EB-F98B-40B6-829D-B90D80434AE3}" dt="2025-03-13T11:05:31.734" v="167" actId="2696"/>
        <pc:sldMkLst>
          <pc:docMk/>
          <pc:sldMk cId="1278343506" sldId="456"/>
        </pc:sldMkLst>
      </pc:sldChg>
      <pc:sldChg chg="modSp mod">
        <pc:chgData name="LATOUR Martin" userId="ed125d66-3e2c-476e-8b46-1add5ebd84f3" providerId="ADAL" clId="{3FFD21EB-F98B-40B6-829D-B90D80434AE3}" dt="2025-03-13T11:11:34.993" v="469" actId="20577"/>
        <pc:sldMkLst>
          <pc:docMk/>
          <pc:sldMk cId="3946043455" sldId="456"/>
        </pc:sldMkLst>
        <pc:spChg chg="mod">
          <ac:chgData name="LATOUR Martin" userId="ed125d66-3e2c-476e-8b46-1add5ebd84f3" providerId="ADAL" clId="{3FFD21EB-F98B-40B6-829D-B90D80434AE3}" dt="2025-03-13T11:11:34.993" v="469" actId="20577"/>
          <ac:spMkLst>
            <pc:docMk/>
            <pc:sldMk cId="3946043455" sldId="456"/>
            <ac:spMk id="3" creationId="{7CE5290E-E93F-F6A9-8B85-58D10D3AFFE4}"/>
          </ac:spMkLst>
        </pc:spChg>
      </pc:sldChg>
    </pc:docChg>
  </pc:docChgLst>
  <pc:docChgLst>
    <pc:chgData name="MOERMAN Ann" userId="e77d1b84-86a3-46cd-abb0-263699a5349f" providerId="ADAL" clId="{8FCAE780-2E4F-4791-8E26-8B1834D14DFC}"/>
    <pc:docChg chg="undo custSel addSld delSld modSld">
      <pc:chgData name="MOERMAN Ann" userId="e77d1b84-86a3-46cd-abb0-263699a5349f" providerId="ADAL" clId="{8FCAE780-2E4F-4791-8E26-8B1834D14DFC}" dt="2024-02-09T03:45:08.975" v="7885" actId="20577"/>
      <pc:docMkLst>
        <pc:docMk/>
      </pc:docMkLst>
      <pc:sldChg chg="modSp mod">
        <pc:chgData name="MOERMAN Ann" userId="e77d1b84-86a3-46cd-abb0-263699a5349f" providerId="ADAL" clId="{8FCAE780-2E4F-4791-8E26-8B1834D14DFC}" dt="2024-02-08T16:40:00.523" v="42" actId="27636"/>
        <pc:sldMkLst>
          <pc:docMk/>
          <pc:sldMk cId="2829182355" sldId="259"/>
        </pc:sldMkLst>
      </pc:sldChg>
      <pc:sldChg chg="del">
        <pc:chgData name="MOERMAN Ann" userId="e77d1b84-86a3-46cd-abb0-263699a5349f" providerId="ADAL" clId="{8FCAE780-2E4F-4791-8E26-8B1834D14DFC}" dt="2024-02-02T13:54:45.937" v="0" actId="47"/>
        <pc:sldMkLst>
          <pc:docMk/>
          <pc:sldMk cId="3457822821" sldId="260"/>
        </pc:sldMkLst>
      </pc:sldChg>
      <pc:sldChg chg="del">
        <pc:chgData name="MOERMAN Ann" userId="e77d1b84-86a3-46cd-abb0-263699a5349f" providerId="ADAL" clId="{8FCAE780-2E4F-4791-8E26-8B1834D14DFC}" dt="2024-02-08T17:51:58.613" v="1167" actId="47"/>
        <pc:sldMkLst>
          <pc:docMk/>
          <pc:sldMk cId="1998204070" sldId="405"/>
        </pc:sldMkLst>
      </pc:sldChg>
      <pc:sldChg chg="del">
        <pc:chgData name="MOERMAN Ann" userId="e77d1b84-86a3-46cd-abb0-263699a5349f" providerId="ADAL" clId="{8FCAE780-2E4F-4791-8E26-8B1834D14DFC}" dt="2024-02-02T13:55:22.433" v="2" actId="47"/>
        <pc:sldMkLst>
          <pc:docMk/>
          <pc:sldMk cId="3472415312" sldId="406"/>
        </pc:sldMkLst>
      </pc:sldChg>
      <pc:sldChg chg="modNotesTx">
        <pc:chgData name="MOERMAN Ann" userId="e77d1b84-86a3-46cd-abb0-263699a5349f" providerId="ADAL" clId="{8FCAE780-2E4F-4791-8E26-8B1834D14DFC}" dt="2024-02-09T01:21:14.051" v="2143" actId="20577"/>
        <pc:sldMkLst>
          <pc:docMk/>
          <pc:sldMk cId="1154320518" sldId="415"/>
        </pc:sldMkLst>
      </pc:sldChg>
      <pc:sldChg chg="modSp mod modNotesTx">
        <pc:chgData name="MOERMAN Ann" userId="e77d1b84-86a3-46cd-abb0-263699a5349f" providerId="ADAL" clId="{8FCAE780-2E4F-4791-8E26-8B1834D14DFC}" dt="2024-02-09T01:27:28.635" v="2146"/>
        <pc:sldMkLst>
          <pc:docMk/>
          <pc:sldMk cId="3090191626" sldId="416"/>
        </pc:sldMkLst>
      </pc:sldChg>
      <pc:sldChg chg="modSp mod">
        <pc:chgData name="MOERMAN Ann" userId="e77d1b84-86a3-46cd-abb0-263699a5349f" providerId="ADAL" clId="{8FCAE780-2E4F-4791-8E26-8B1834D14DFC}" dt="2024-02-02T14:06:32.582" v="5" actId="6549"/>
        <pc:sldMkLst>
          <pc:docMk/>
          <pc:sldMk cId="963006268" sldId="417"/>
        </pc:sldMkLst>
      </pc:sldChg>
      <pc:sldChg chg="modSp mod">
        <pc:chgData name="MOERMAN Ann" userId="e77d1b84-86a3-46cd-abb0-263699a5349f" providerId="ADAL" clId="{8FCAE780-2E4F-4791-8E26-8B1834D14DFC}" dt="2024-02-09T01:28:42.190" v="2147" actId="115"/>
        <pc:sldMkLst>
          <pc:docMk/>
          <pc:sldMk cId="1394289212" sldId="418"/>
        </pc:sldMkLst>
      </pc:sldChg>
      <pc:sldChg chg="modSp mod">
        <pc:chgData name="MOERMAN Ann" userId="e77d1b84-86a3-46cd-abb0-263699a5349f" providerId="ADAL" clId="{8FCAE780-2E4F-4791-8E26-8B1834D14DFC}" dt="2024-02-09T01:30:48.878" v="2149" actId="113"/>
        <pc:sldMkLst>
          <pc:docMk/>
          <pc:sldMk cId="1336753874" sldId="419"/>
        </pc:sldMkLst>
      </pc:sldChg>
      <pc:sldChg chg="modSp mod">
        <pc:chgData name="MOERMAN Ann" userId="e77d1b84-86a3-46cd-abb0-263699a5349f" providerId="ADAL" clId="{8FCAE780-2E4F-4791-8E26-8B1834D14DFC}" dt="2024-02-09T01:31:29.843" v="2156" actId="6549"/>
        <pc:sldMkLst>
          <pc:docMk/>
          <pc:sldMk cId="1598932381" sldId="420"/>
        </pc:sldMkLst>
      </pc:sldChg>
      <pc:sldChg chg="modSp mod">
        <pc:chgData name="MOERMAN Ann" userId="e77d1b84-86a3-46cd-abb0-263699a5349f" providerId="ADAL" clId="{8FCAE780-2E4F-4791-8E26-8B1834D14DFC}" dt="2024-02-08T17:12:40.174" v="62" actId="255"/>
        <pc:sldMkLst>
          <pc:docMk/>
          <pc:sldMk cId="2360650218" sldId="421"/>
        </pc:sldMkLst>
      </pc:sldChg>
      <pc:sldChg chg="modSp del mod">
        <pc:chgData name="MOERMAN Ann" userId="e77d1b84-86a3-46cd-abb0-263699a5349f" providerId="ADAL" clId="{8FCAE780-2E4F-4791-8E26-8B1834D14DFC}" dt="2024-02-08T16:59:55.946" v="57" actId="47"/>
        <pc:sldMkLst>
          <pc:docMk/>
          <pc:sldMk cId="2657390323" sldId="423"/>
        </pc:sldMkLst>
      </pc:sldChg>
      <pc:sldChg chg="modSp mod">
        <pc:chgData name="MOERMAN Ann" userId="e77d1b84-86a3-46cd-abb0-263699a5349f" providerId="ADAL" clId="{8FCAE780-2E4F-4791-8E26-8B1834D14DFC}" dt="2024-02-09T01:34:02.168" v="2165" actId="20577"/>
        <pc:sldMkLst>
          <pc:docMk/>
          <pc:sldMk cId="1606236673" sldId="424"/>
        </pc:sldMkLst>
      </pc:sldChg>
      <pc:sldChg chg="del">
        <pc:chgData name="MOERMAN Ann" userId="e77d1b84-86a3-46cd-abb0-263699a5349f" providerId="ADAL" clId="{8FCAE780-2E4F-4791-8E26-8B1834D14DFC}" dt="2024-02-02T14:26:04.331" v="6" actId="47"/>
        <pc:sldMkLst>
          <pc:docMk/>
          <pc:sldMk cId="3152760363" sldId="425"/>
        </pc:sldMkLst>
      </pc:sldChg>
      <pc:sldChg chg="modNotesTx">
        <pc:chgData name="MOERMAN Ann" userId="e77d1b84-86a3-46cd-abb0-263699a5349f" providerId="ADAL" clId="{8FCAE780-2E4F-4791-8E26-8B1834D14DFC}" dt="2024-02-09T01:54:22.044" v="3739" actId="20577"/>
        <pc:sldMkLst>
          <pc:docMk/>
          <pc:sldMk cId="1371509256" sldId="426"/>
        </pc:sldMkLst>
      </pc:sldChg>
      <pc:sldChg chg="delSp add del mod">
        <pc:chgData name="MOERMAN Ann" userId="e77d1b84-86a3-46cd-abb0-263699a5349f" providerId="ADAL" clId="{8FCAE780-2E4F-4791-8E26-8B1834D14DFC}" dt="2024-02-08T17:40:04.322" v="444" actId="47"/>
        <pc:sldMkLst>
          <pc:docMk/>
          <pc:sldMk cId="2398315802" sldId="427"/>
        </pc:sldMkLst>
      </pc:sldChg>
      <pc:sldChg chg="modNotesTx">
        <pc:chgData name="MOERMAN Ann" userId="e77d1b84-86a3-46cd-abb0-263699a5349f" providerId="ADAL" clId="{8FCAE780-2E4F-4791-8E26-8B1834D14DFC}" dt="2024-02-09T02:04:21.678" v="4365" actId="20577"/>
        <pc:sldMkLst>
          <pc:docMk/>
          <pc:sldMk cId="668195485" sldId="428"/>
        </pc:sldMkLst>
      </pc:sldChg>
      <pc:sldChg chg="del">
        <pc:chgData name="MOERMAN Ann" userId="e77d1b84-86a3-46cd-abb0-263699a5349f" providerId="ADAL" clId="{8FCAE780-2E4F-4791-8E26-8B1834D14DFC}" dt="2024-02-08T17:41:08.955" v="446" actId="47"/>
        <pc:sldMkLst>
          <pc:docMk/>
          <pc:sldMk cId="461342533" sldId="429"/>
        </pc:sldMkLst>
      </pc:sldChg>
      <pc:sldChg chg="modNotesTx">
        <pc:chgData name="MOERMAN Ann" userId="e77d1b84-86a3-46cd-abb0-263699a5349f" providerId="ADAL" clId="{8FCAE780-2E4F-4791-8E26-8B1834D14DFC}" dt="2024-02-09T02:08:43.731" v="4617" actId="20577"/>
        <pc:sldMkLst>
          <pc:docMk/>
          <pc:sldMk cId="4202441837" sldId="430"/>
        </pc:sldMkLst>
      </pc:sldChg>
      <pc:sldChg chg="del">
        <pc:chgData name="MOERMAN Ann" userId="e77d1b84-86a3-46cd-abb0-263699a5349f" providerId="ADAL" clId="{8FCAE780-2E4F-4791-8E26-8B1834D14DFC}" dt="2024-02-08T17:45:13.638" v="821" actId="47"/>
        <pc:sldMkLst>
          <pc:docMk/>
          <pc:sldMk cId="2359127786" sldId="431"/>
        </pc:sldMkLst>
      </pc:sldChg>
      <pc:sldChg chg="modSp mod modNotesTx">
        <pc:chgData name="MOERMAN Ann" userId="e77d1b84-86a3-46cd-abb0-263699a5349f" providerId="ADAL" clId="{8FCAE780-2E4F-4791-8E26-8B1834D14DFC}" dt="2024-02-09T02:15:31.508" v="4984" actId="20577"/>
        <pc:sldMkLst>
          <pc:docMk/>
          <pc:sldMk cId="2770260233" sldId="432"/>
        </pc:sldMkLst>
      </pc:sldChg>
      <pc:sldChg chg="modSp mod modNotesTx">
        <pc:chgData name="MOERMAN Ann" userId="e77d1b84-86a3-46cd-abb0-263699a5349f" providerId="ADAL" clId="{8FCAE780-2E4F-4791-8E26-8B1834D14DFC}" dt="2024-02-09T02:54:42.029" v="6737" actId="113"/>
        <pc:sldMkLst>
          <pc:docMk/>
          <pc:sldMk cId="4001136789" sldId="434"/>
        </pc:sldMkLst>
      </pc:sldChg>
      <pc:sldChg chg="modNotesTx">
        <pc:chgData name="MOERMAN Ann" userId="e77d1b84-86a3-46cd-abb0-263699a5349f" providerId="ADAL" clId="{8FCAE780-2E4F-4791-8E26-8B1834D14DFC}" dt="2024-02-09T03:18:36.465" v="7299"/>
        <pc:sldMkLst>
          <pc:docMk/>
          <pc:sldMk cId="2966104286" sldId="435"/>
        </pc:sldMkLst>
      </pc:sldChg>
      <pc:sldChg chg="modNotesTx">
        <pc:chgData name="MOERMAN Ann" userId="e77d1b84-86a3-46cd-abb0-263699a5349f" providerId="ADAL" clId="{8FCAE780-2E4F-4791-8E26-8B1834D14DFC}" dt="2024-02-09T03:10:22.595" v="7296" actId="20577"/>
        <pc:sldMkLst>
          <pc:docMk/>
          <pc:sldMk cId="2879086850" sldId="438"/>
        </pc:sldMkLst>
      </pc:sldChg>
      <pc:sldChg chg="modSp mod">
        <pc:chgData name="MOERMAN Ann" userId="e77d1b84-86a3-46cd-abb0-263699a5349f" providerId="ADAL" clId="{8FCAE780-2E4F-4791-8E26-8B1834D14DFC}" dt="2024-02-09T03:03:57.654" v="6738" actId="255"/>
        <pc:sldMkLst>
          <pc:docMk/>
          <pc:sldMk cId="4045405868" sldId="439"/>
        </pc:sldMkLst>
      </pc:sldChg>
      <pc:sldChg chg="modNotesTx">
        <pc:chgData name="MOERMAN Ann" userId="e77d1b84-86a3-46cd-abb0-263699a5349f" providerId="ADAL" clId="{8FCAE780-2E4F-4791-8E26-8B1834D14DFC}" dt="2024-02-09T03:45:08.975" v="7885" actId="20577"/>
        <pc:sldMkLst>
          <pc:docMk/>
          <pc:sldMk cId="840728696" sldId="440"/>
        </pc:sldMkLst>
      </pc:sldChg>
      <pc:sldChg chg="modSp mod">
        <pc:chgData name="MOERMAN Ann" userId="e77d1b84-86a3-46cd-abb0-263699a5349f" providerId="ADAL" clId="{8FCAE780-2E4F-4791-8E26-8B1834D14DFC}" dt="2024-02-08T16:45:41.734" v="53" actId="27636"/>
        <pc:sldMkLst>
          <pc:docMk/>
          <pc:sldMk cId="1383064556" sldId="445"/>
        </pc:sldMkLst>
      </pc:sldChg>
      <pc:sldChg chg="modSp mod">
        <pc:chgData name="MOERMAN Ann" userId="e77d1b84-86a3-46cd-abb0-263699a5349f" providerId="ADAL" clId="{8FCAE780-2E4F-4791-8E26-8B1834D14DFC}" dt="2024-02-09T01:11:37.467" v="2140" actId="115"/>
        <pc:sldMkLst>
          <pc:docMk/>
          <pc:sldMk cId="4232954659" sldId="446"/>
        </pc:sldMkLst>
      </pc:sldChg>
      <pc:sldChg chg="modSp mod">
        <pc:chgData name="MOERMAN Ann" userId="e77d1b84-86a3-46cd-abb0-263699a5349f" providerId="ADAL" clId="{8FCAE780-2E4F-4791-8E26-8B1834D14DFC}" dt="2024-02-09T01:15:58.431" v="2141" actId="120"/>
        <pc:sldMkLst>
          <pc:docMk/>
          <pc:sldMk cId="1725059914" sldId="448"/>
        </pc:sldMkLst>
      </pc:sldChg>
      <pc:sldChg chg="del">
        <pc:chgData name="MOERMAN Ann" userId="e77d1b84-86a3-46cd-abb0-263699a5349f" providerId="ADAL" clId="{8FCAE780-2E4F-4791-8E26-8B1834D14DFC}" dt="2024-02-02T13:54:53.654" v="1" actId="47"/>
        <pc:sldMkLst>
          <pc:docMk/>
          <pc:sldMk cId="263670065" sldId="452"/>
        </pc:sldMkLst>
      </pc:sldChg>
      <pc:sldChg chg="modSp new mod">
        <pc:chgData name="MOERMAN Ann" userId="e77d1b84-86a3-46cd-abb0-263699a5349f" providerId="ADAL" clId="{8FCAE780-2E4F-4791-8E26-8B1834D14DFC}" dt="2024-02-08T17:39:57.393" v="443" actId="113"/>
        <pc:sldMkLst>
          <pc:docMk/>
          <pc:sldMk cId="4215058210" sldId="452"/>
        </pc:sldMkLst>
      </pc:sldChg>
      <pc:sldChg chg="modSp add mod">
        <pc:chgData name="MOERMAN Ann" userId="e77d1b84-86a3-46cd-abb0-263699a5349f" providerId="ADAL" clId="{8FCAE780-2E4F-4791-8E26-8B1834D14DFC}" dt="2024-02-08T17:44:05.713" v="819" actId="113"/>
        <pc:sldMkLst>
          <pc:docMk/>
          <pc:sldMk cId="823556034" sldId="453"/>
        </pc:sldMkLst>
      </pc:sldChg>
      <pc:sldChg chg="del">
        <pc:chgData name="MOERMAN Ann" userId="e77d1b84-86a3-46cd-abb0-263699a5349f" providerId="ADAL" clId="{8FCAE780-2E4F-4791-8E26-8B1834D14DFC}" dt="2024-02-02T13:56:37.662" v="4" actId="47"/>
        <pc:sldMkLst>
          <pc:docMk/>
          <pc:sldMk cId="2226331831" sldId="453"/>
        </pc:sldMkLst>
      </pc:sldChg>
      <pc:sldChg chg="modSp add mod">
        <pc:chgData name="MOERMAN Ann" userId="e77d1b84-86a3-46cd-abb0-263699a5349f" providerId="ADAL" clId="{8FCAE780-2E4F-4791-8E26-8B1834D14DFC}" dt="2024-02-08T17:47:58.604" v="1155" actId="27636"/>
        <pc:sldMkLst>
          <pc:docMk/>
          <pc:sldMk cId="832043533" sldId="454"/>
        </pc:sldMkLst>
      </pc:sldChg>
      <pc:sldChg chg="del">
        <pc:chgData name="MOERMAN Ann" userId="e77d1b84-86a3-46cd-abb0-263699a5349f" providerId="ADAL" clId="{8FCAE780-2E4F-4791-8E26-8B1834D14DFC}" dt="2024-02-02T13:56:15.492" v="3" actId="47"/>
        <pc:sldMkLst>
          <pc:docMk/>
          <pc:sldMk cId="3019643977" sldId="454"/>
        </pc:sldMkLst>
      </pc:sldChg>
    </pc:docChg>
  </pc:docChgLst>
  <pc:docChgLst>
    <pc:chgData name="MOERMAN Ann" userId="e77d1b84-86a3-46cd-abb0-263699a5349f" providerId="ADAL" clId="{9EC56EA4-4EDD-45EB-9008-EDEF015F8A24}"/>
    <pc:docChg chg="custSel modSld">
      <pc:chgData name="MOERMAN Ann" userId="e77d1b84-86a3-46cd-abb0-263699a5349f" providerId="ADAL" clId="{9EC56EA4-4EDD-45EB-9008-EDEF015F8A24}" dt="2024-10-13T16:08:39.322" v="62" actId="115"/>
      <pc:docMkLst>
        <pc:docMk/>
      </pc:docMkLst>
      <pc:sldChg chg="modSp mod">
        <pc:chgData name="MOERMAN Ann" userId="e77d1b84-86a3-46cd-abb0-263699a5349f" providerId="ADAL" clId="{9EC56EA4-4EDD-45EB-9008-EDEF015F8A24}" dt="2024-10-13T14:28:13.214" v="55" actId="255"/>
        <pc:sldMkLst>
          <pc:docMk/>
          <pc:sldMk cId="2829182355" sldId="259"/>
        </pc:sldMkLst>
      </pc:sldChg>
      <pc:sldChg chg="modSp mod">
        <pc:chgData name="MOERMAN Ann" userId="e77d1b84-86a3-46cd-abb0-263699a5349f" providerId="ADAL" clId="{9EC56EA4-4EDD-45EB-9008-EDEF015F8A24}" dt="2024-10-13T16:07:49.520" v="59" actId="113"/>
        <pc:sldMkLst>
          <pc:docMk/>
          <pc:sldMk cId="1336753874" sldId="419"/>
        </pc:sldMkLst>
      </pc:sldChg>
      <pc:sldChg chg="modSp mod">
        <pc:chgData name="MOERMAN Ann" userId="e77d1b84-86a3-46cd-abb0-263699a5349f" providerId="ADAL" clId="{9EC56EA4-4EDD-45EB-9008-EDEF015F8A24}" dt="2024-10-13T16:08:39.322" v="62" actId="115"/>
        <pc:sldMkLst>
          <pc:docMk/>
          <pc:sldMk cId="1606236673" sldId="424"/>
        </pc:sldMkLst>
      </pc:sldChg>
      <pc:sldChg chg="modSp mod">
        <pc:chgData name="MOERMAN Ann" userId="e77d1b84-86a3-46cd-abb0-263699a5349f" providerId="ADAL" clId="{9EC56EA4-4EDD-45EB-9008-EDEF015F8A24}" dt="2024-10-13T14:30:29.312" v="57" actId="20577"/>
        <pc:sldMkLst>
          <pc:docMk/>
          <pc:sldMk cId="4232954659" sldId="44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465C2D-BACA-4966-961B-66EB7FD4E6FE}" type="doc">
      <dgm:prSet loTypeId="urn:microsoft.com/office/officeart/2005/8/layout/pyramid3" loCatId="pyramid" qsTypeId="urn:microsoft.com/office/officeart/2005/8/quickstyle/simple1" qsCatId="simple" csTypeId="urn:microsoft.com/office/officeart/2005/8/colors/accent1_4" csCatId="accent1" phldr="1"/>
      <dgm:spPr/>
    </dgm:pt>
    <dgm:pt modelId="{178603A9-185D-429E-BC09-DA5F20C51A9D}">
      <dgm:prSet phldrT="[Text]"/>
      <dgm:spPr/>
      <dgm:t>
        <a:bodyPr/>
        <a:lstStyle/>
        <a:p>
          <a:pPr rtl="0"/>
          <a:r>
            <a:rPr lang="nl-NL" dirty="0"/>
            <a:t>Europese Commissie </a:t>
          </a:r>
        </a:p>
      </dgm:t>
    </dgm:pt>
    <dgm:pt modelId="{A94650B1-4EE5-4DB7-878A-92E2C4006F56}" type="parTrans" cxnId="{0285A167-AD0F-4E1B-ADB2-6FCCECF92679}">
      <dgm:prSet/>
      <dgm:spPr/>
      <dgm:t>
        <a:bodyPr/>
        <a:lstStyle/>
        <a:p>
          <a:endParaRPr lang="fr-BE"/>
        </a:p>
      </dgm:t>
    </dgm:pt>
    <dgm:pt modelId="{71F96EA1-B0A6-4C63-87A6-CDFCC85542F0}" type="sibTrans" cxnId="{0285A167-AD0F-4E1B-ADB2-6FCCECF92679}">
      <dgm:prSet/>
      <dgm:spPr/>
      <dgm:t>
        <a:bodyPr/>
        <a:lstStyle/>
        <a:p>
          <a:endParaRPr lang="fr-BE"/>
        </a:p>
      </dgm:t>
    </dgm:pt>
    <dgm:pt modelId="{105FB218-4744-411B-A58A-A7EA8FC1BD75}">
      <dgm:prSet phldrT="[Text]"/>
      <dgm:spPr/>
      <dgm:t>
        <a:bodyPr/>
        <a:lstStyle/>
        <a:p>
          <a:pPr rtl="0"/>
          <a:r>
            <a:rPr lang="nl-NL" dirty="0"/>
            <a:t>Auditautoriteit </a:t>
          </a:r>
        </a:p>
        <a:p>
          <a:pPr rtl="0"/>
          <a:r>
            <a:rPr lang="nl-NL" dirty="0"/>
            <a:t>(Auditcel van de Inspectie van Financiën - CAIF)</a:t>
          </a:r>
        </a:p>
      </dgm:t>
    </dgm:pt>
    <dgm:pt modelId="{A424A1D2-DE7F-4F04-8AB3-63C669CF0A99}" type="parTrans" cxnId="{0F267F1B-F7BD-479E-91C0-740427FED551}">
      <dgm:prSet/>
      <dgm:spPr/>
      <dgm:t>
        <a:bodyPr/>
        <a:lstStyle/>
        <a:p>
          <a:endParaRPr lang="fr-BE"/>
        </a:p>
      </dgm:t>
    </dgm:pt>
    <dgm:pt modelId="{EF5C9E99-B66F-4596-A412-7D1B64C28EB3}" type="sibTrans" cxnId="{0F267F1B-F7BD-479E-91C0-740427FED551}">
      <dgm:prSet/>
      <dgm:spPr/>
      <dgm:t>
        <a:bodyPr/>
        <a:lstStyle/>
        <a:p>
          <a:endParaRPr lang="fr-BE"/>
        </a:p>
      </dgm:t>
    </dgm:pt>
    <dgm:pt modelId="{371419C2-3E6D-424A-AC3A-0B57A88DFEA4}">
      <dgm:prSet phldrT="[Text]"/>
      <dgm:spPr/>
      <dgm:t>
        <a:bodyPr/>
        <a:lstStyle/>
        <a:p>
          <a:pPr rtl="0"/>
          <a:r>
            <a:rPr lang="nl-NL" dirty="0">
              <a:solidFill>
                <a:schemeClr val="tx1"/>
              </a:solidFill>
            </a:rPr>
            <a:t>Eind-begunstigden</a:t>
          </a:r>
        </a:p>
      </dgm:t>
    </dgm:pt>
    <dgm:pt modelId="{3F7BD835-9AD7-48A7-A25E-B3CFE88F1369}" type="parTrans" cxnId="{C04F61D3-B475-4F56-8960-76ED09C55381}">
      <dgm:prSet/>
      <dgm:spPr/>
      <dgm:t>
        <a:bodyPr/>
        <a:lstStyle/>
        <a:p>
          <a:endParaRPr lang="fr-BE"/>
        </a:p>
      </dgm:t>
    </dgm:pt>
    <dgm:pt modelId="{2F98DA0B-98F5-49F5-803F-A6CBB2DD9A88}" type="sibTrans" cxnId="{C04F61D3-B475-4F56-8960-76ED09C55381}">
      <dgm:prSet/>
      <dgm:spPr/>
      <dgm:t>
        <a:bodyPr/>
        <a:lstStyle/>
        <a:p>
          <a:endParaRPr lang="fr-BE"/>
        </a:p>
      </dgm:t>
    </dgm:pt>
    <dgm:pt modelId="{0AA68F0D-05CD-471D-A1DD-3FE302762324}">
      <dgm:prSet/>
      <dgm:spPr/>
      <dgm:t>
        <a:bodyPr/>
        <a:lstStyle/>
        <a:p>
          <a:pPr rtl="0"/>
          <a:r>
            <a:rPr lang="nl-NL" dirty="0"/>
            <a:t>Europees Bureau voor fraudebestrijding (OLAF) en Europese Rekenkamer (ECA)</a:t>
          </a:r>
        </a:p>
      </dgm:t>
    </dgm:pt>
    <dgm:pt modelId="{23418B23-31C4-4BEB-B683-D594057AE0DE}" type="parTrans" cxnId="{B828F8A8-8ABA-41A1-9EE4-DD1C9E42524C}">
      <dgm:prSet/>
      <dgm:spPr/>
      <dgm:t>
        <a:bodyPr/>
        <a:lstStyle/>
        <a:p>
          <a:endParaRPr lang="fr-BE"/>
        </a:p>
      </dgm:t>
    </dgm:pt>
    <dgm:pt modelId="{D1BB12E0-7F78-4207-8CB3-23B8E4FD5CA0}" type="sibTrans" cxnId="{B828F8A8-8ABA-41A1-9EE4-DD1C9E42524C}">
      <dgm:prSet/>
      <dgm:spPr/>
      <dgm:t>
        <a:bodyPr/>
        <a:lstStyle/>
        <a:p>
          <a:endParaRPr lang="fr-BE"/>
        </a:p>
      </dgm:t>
    </dgm:pt>
    <dgm:pt modelId="{897BF0EA-34DD-457B-A9B1-FB1FA8DC6CAF}">
      <dgm:prSet/>
      <dgm:spPr/>
      <dgm:t>
        <a:bodyPr/>
        <a:lstStyle/>
        <a:p>
          <a:pPr rtl="0"/>
          <a:r>
            <a:rPr lang="nl-NL" dirty="0"/>
            <a:t>Projectdragers</a:t>
          </a:r>
        </a:p>
      </dgm:t>
    </dgm:pt>
    <dgm:pt modelId="{CF2040D2-B3AA-4C61-AE32-D3A3B410D1E5}" type="parTrans" cxnId="{F5C18647-C816-4015-B017-FE91B9853C75}">
      <dgm:prSet/>
      <dgm:spPr/>
      <dgm:t>
        <a:bodyPr/>
        <a:lstStyle/>
        <a:p>
          <a:endParaRPr lang="fr-BE"/>
        </a:p>
      </dgm:t>
    </dgm:pt>
    <dgm:pt modelId="{7157A6D9-0375-4F42-8399-2AD22290C481}" type="sibTrans" cxnId="{F5C18647-C816-4015-B017-FE91B9853C75}">
      <dgm:prSet/>
      <dgm:spPr/>
      <dgm:t>
        <a:bodyPr/>
        <a:lstStyle/>
        <a:p>
          <a:endParaRPr lang="fr-BE"/>
        </a:p>
      </dgm:t>
    </dgm:pt>
    <dgm:pt modelId="{C9889999-0A60-45F3-AF30-992FA0D675E1}">
      <dgm:prSet/>
      <dgm:spPr/>
      <dgm:t>
        <a:bodyPr/>
        <a:lstStyle/>
        <a:p>
          <a:pPr rtl="0"/>
          <a:r>
            <a:rPr lang="nl-NL" dirty="0"/>
            <a:t>Beheersautoriteit (Directie EFRO)</a:t>
          </a:r>
        </a:p>
      </dgm:t>
    </dgm:pt>
    <dgm:pt modelId="{F6C9A77D-3883-4E05-98D5-88C02B0D0E02}" type="parTrans" cxnId="{2E8DB71E-5770-4CE9-9A59-B1BCCFD35780}">
      <dgm:prSet/>
      <dgm:spPr/>
      <dgm:t>
        <a:bodyPr/>
        <a:lstStyle/>
        <a:p>
          <a:endParaRPr lang="fr-BE"/>
        </a:p>
      </dgm:t>
    </dgm:pt>
    <dgm:pt modelId="{B227B78A-83BF-4C4A-BB9E-67DA79722BA8}" type="sibTrans" cxnId="{2E8DB71E-5770-4CE9-9A59-B1BCCFD35780}">
      <dgm:prSet/>
      <dgm:spPr/>
      <dgm:t>
        <a:bodyPr/>
        <a:lstStyle/>
        <a:p>
          <a:endParaRPr lang="fr-BE"/>
        </a:p>
      </dgm:t>
    </dgm:pt>
    <dgm:pt modelId="{5C09F25E-DEA1-47E3-B3AC-554C6136E1BD}" type="pres">
      <dgm:prSet presAssocID="{67465C2D-BACA-4966-961B-66EB7FD4E6FE}" presName="Name0" presStyleCnt="0">
        <dgm:presLayoutVars>
          <dgm:dir/>
          <dgm:animLvl val="lvl"/>
          <dgm:resizeHandles val="exact"/>
        </dgm:presLayoutVars>
      </dgm:prSet>
      <dgm:spPr/>
    </dgm:pt>
    <dgm:pt modelId="{9559DF77-CFC5-40BD-A49A-E24BCE29B872}" type="pres">
      <dgm:prSet presAssocID="{178603A9-185D-429E-BC09-DA5F20C51A9D}" presName="Name8" presStyleCnt="0"/>
      <dgm:spPr/>
    </dgm:pt>
    <dgm:pt modelId="{A0A00421-F7BF-4AC3-BDFD-BC79240062F8}" type="pres">
      <dgm:prSet presAssocID="{178603A9-185D-429E-BC09-DA5F20C51A9D}" presName="level" presStyleLbl="node1" presStyleIdx="0" presStyleCnt="6" custLinFactNeighborX="-409">
        <dgm:presLayoutVars>
          <dgm:chMax val="1"/>
          <dgm:bulletEnabled val="1"/>
        </dgm:presLayoutVars>
      </dgm:prSet>
      <dgm:spPr/>
    </dgm:pt>
    <dgm:pt modelId="{275AE0D0-A3A9-4AF8-9C3E-449B5167AA0F}" type="pres">
      <dgm:prSet presAssocID="{178603A9-185D-429E-BC09-DA5F20C51A9D}" presName="levelTx" presStyleLbl="revTx" presStyleIdx="0" presStyleCnt="0">
        <dgm:presLayoutVars>
          <dgm:chMax val="1"/>
          <dgm:bulletEnabled val="1"/>
        </dgm:presLayoutVars>
      </dgm:prSet>
      <dgm:spPr/>
    </dgm:pt>
    <dgm:pt modelId="{26516A47-F02B-4100-B805-7913F892792B}" type="pres">
      <dgm:prSet presAssocID="{0AA68F0D-05CD-471D-A1DD-3FE302762324}" presName="Name8" presStyleCnt="0"/>
      <dgm:spPr/>
    </dgm:pt>
    <dgm:pt modelId="{447E6B3F-E2AA-4D86-A976-D704993AD28E}" type="pres">
      <dgm:prSet presAssocID="{0AA68F0D-05CD-471D-A1DD-3FE302762324}" presName="level" presStyleLbl="node1" presStyleIdx="1" presStyleCnt="6">
        <dgm:presLayoutVars>
          <dgm:chMax val="1"/>
          <dgm:bulletEnabled val="1"/>
        </dgm:presLayoutVars>
      </dgm:prSet>
      <dgm:spPr/>
    </dgm:pt>
    <dgm:pt modelId="{460F9F7A-1620-485B-B277-3D9D68829948}" type="pres">
      <dgm:prSet presAssocID="{0AA68F0D-05CD-471D-A1DD-3FE302762324}" presName="levelTx" presStyleLbl="revTx" presStyleIdx="0" presStyleCnt="0">
        <dgm:presLayoutVars>
          <dgm:chMax val="1"/>
          <dgm:bulletEnabled val="1"/>
        </dgm:presLayoutVars>
      </dgm:prSet>
      <dgm:spPr/>
    </dgm:pt>
    <dgm:pt modelId="{FDDEA44C-AF3C-45F5-830C-D65C0360F0CB}" type="pres">
      <dgm:prSet presAssocID="{105FB218-4744-411B-A58A-A7EA8FC1BD75}" presName="Name8" presStyleCnt="0"/>
      <dgm:spPr/>
    </dgm:pt>
    <dgm:pt modelId="{C4763568-9241-4FC0-83B7-210274206456}" type="pres">
      <dgm:prSet presAssocID="{105FB218-4744-411B-A58A-A7EA8FC1BD75}" presName="level" presStyleLbl="node1" presStyleIdx="2" presStyleCnt="6">
        <dgm:presLayoutVars>
          <dgm:chMax val="1"/>
          <dgm:bulletEnabled val="1"/>
        </dgm:presLayoutVars>
      </dgm:prSet>
      <dgm:spPr/>
    </dgm:pt>
    <dgm:pt modelId="{DA764EFD-A0C0-426F-AEBA-D527D42CA014}" type="pres">
      <dgm:prSet presAssocID="{105FB218-4744-411B-A58A-A7EA8FC1BD75}" presName="levelTx" presStyleLbl="revTx" presStyleIdx="0" presStyleCnt="0">
        <dgm:presLayoutVars>
          <dgm:chMax val="1"/>
          <dgm:bulletEnabled val="1"/>
        </dgm:presLayoutVars>
      </dgm:prSet>
      <dgm:spPr/>
    </dgm:pt>
    <dgm:pt modelId="{4BA3AF4F-764B-4953-B5DD-8A64AB663FC2}" type="pres">
      <dgm:prSet presAssocID="{C9889999-0A60-45F3-AF30-992FA0D675E1}" presName="Name8" presStyleCnt="0"/>
      <dgm:spPr/>
    </dgm:pt>
    <dgm:pt modelId="{CFAC3C8D-AB5C-4A2A-8C12-E2AAF2848E88}" type="pres">
      <dgm:prSet presAssocID="{C9889999-0A60-45F3-AF30-992FA0D675E1}" presName="level" presStyleLbl="node1" presStyleIdx="3" presStyleCnt="6">
        <dgm:presLayoutVars>
          <dgm:chMax val="1"/>
          <dgm:bulletEnabled val="1"/>
        </dgm:presLayoutVars>
      </dgm:prSet>
      <dgm:spPr/>
    </dgm:pt>
    <dgm:pt modelId="{BFE0464C-494B-4C1A-B8A6-AD5AEC212DEE}" type="pres">
      <dgm:prSet presAssocID="{C9889999-0A60-45F3-AF30-992FA0D675E1}" presName="levelTx" presStyleLbl="revTx" presStyleIdx="0" presStyleCnt="0">
        <dgm:presLayoutVars>
          <dgm:chMax val="1"/>
          <dgm:bulletEnabled val="1"/>
        </dgm:presLayoutVars>
      </dgm:prSet>
      <dgm:spPr/>
    </dgm:pt>
    <dgm:pt modelId="{12DFDF57-5267-4A5E-8002-36BDAF4818C5}" type="pres">
      <dgm:prSet presAssocID="{897BF0EA-34DD-457B-A9B1-FB1FA8DC6CAF}" presName="Name8" presStyleCnt="0"/>
      <dgm:spPr/>
    </dgm:pt>
    <dgm:pt modelId="{0D82F015-E4F0-4E81-A19A-0208F33378D2}" type="pres">
      <dgm:prSet presAssocID="{897BF0EA-34DD-457B-A9B1-FB1FA8DC6CAF}" presName="level" presStyleLbl="node1" presStyleIdx="4" presStyleCnt="6">
        <dgm:presLayoutVars>
          <dgm:chMax val="1"/>
          <dgm:bulletEnabled val="1"/>
        </dgm:presLayoutVars>
      </dgm:prSet>
      <dgm:spPr/>
    </dgm:pt>
    <dgm:pt modelId="{204C9E30-2B98-4F19-87CD-3C62B1D16797}" type="pres">
      <dgm:prSet presAssocID="{897BF0EA-34DD-457B-A9B1-FB1FA8DC6CAF}" presName="levelTx" presStyleLbl="revTx" presStyleIdx="0" presStyleCnt="0">
        <dgm:presLayoutVars>
          <dgm:chMax val="1"/>
          <dgm:bulletEnabled val="1"/>
        </dgm:presLayoutVars>
      </dgm:prSet>
      <dgm:spPr/>
    </dgm:pt>
    <dgm:pt modelId="{E7B04810-7443-4FD4-8E92-A2526C9BA6FF}" type="pres">
      <dgm:prSet presAssocID="{371419C2-3E6D-424A-AC3A-0B57A88DFEA4}" presName="Name8" presStyleCnt="0"/>
      <dgm:spPr/>
    </dgm:pt>
    <dgm:pt modelId="{E9EB4DD3-5286-4496-A043-2F1B30AA3CC1}" type="pres">
      <dgm:prSet presAssocID="{371419C2-3E6D-424A-AC3A-0B57A88DFEA4}" presName="level" presStyleLbl="node1" presStyleIdx="5" presStyleCnt="6">
        <dgm:presLayoutVars>
          <dgm:chMax val="1"/>
          <dgm:bulletEnabled val="1"/>
        </dgm:presLayoutVars>
      </dgm:prSet>
      <dgm:spPr/>
    </dgm:pt>
    <dgm:pt modelId="{2AAB66E1-23F4-4B38-AC85-F498FDABC061}" type="pres">
      <dgm:prSet presAssocID="{371419C2-3E6D-424A-AC3A-0B57A88DFEA4}" presName="levelTx" presStyleLbl="revTx" presStyleIdx="0" presStyleCnt="0">
        <dgm:presLayoutVars>
          <dgm:chMax val="1"/>
          <dgm:bulletEnabled val="1"/>
        </dgm:presLayoutVars>
      </dgm:prSet>
      <dgm:spPr/>
    </dgm:pt>
  </dgm:ptLst>
  <dgm:cxnLst>
    <dgm:cxn modelId="{3CA6241B-1C0C-494D-B3BE-93DA864D67C6}" type="presOf" srcId="{105FB218-4744-411B-A58A-A7EA8FC1BD75}" destId="{C4763568-9241-4FC0-83B7-210274206456}" srcOrd="0" destOrd="0" presId="urn:microsoft.com/office/officeart/2005/8/layout/pyramid3"/>
    <dgm:cxn modelId="{0F267F1B-F7BD-479E-91C0-740427FED551}" srcId="{67465C2D-BACA-4966-961B-66EB7FD4E6FE}" destId="{105FB218-4744-411B-A58A-A7EA8FC1BD75}" srcOrd="2" destOrd="0" parTransId="{A424A1D2-DE7F-4F04-8AB3-63C669CF0A99}" sibTransId="{EF5C9E99-B66F-4596-A412-7D1B64C28EB3}"/>
    <dgm:cxn modelId="{2E8DB71E-5770-4CE9-9A59-B1BCCFD35780}" srcId="{67465C2D-BACA-4966-961B-66EB7FD4E6FE}" destId="{C9889999-0A60-45F3-AF30-992FA0D675E1}" srcOrd="3" destOrd="0" parTransId="{F6C9A77D-3883-4E05-98D5-88C02B0D0E02}" sibTransId="{B227B78A-83BF-4C4A-BB9E-67DA79722BA8}"/>
    <dgm:cxn modelId="{211BA92A-DAE0-4600-8C51-25A29F243BB7}" type="presOf" srcId="{67465C2D-BACA-4966-961B-66EB7FD4E6FE}" destId="{5C09F25E-DEA1-47E3-B3AC-554C6136E1BD}" srcOrd="0" destOrd="0" presId="urn:microsoft.com/office/officeart/2005/8/layout/pyramid3"/>
    <dgm:cxn modelId="{EEA1765E-D797-4ADC-82BE-2D3F8ED7EBE6}" type="presOf" srcId="{0AA68F0D-05CD-471D-A1DD-3FE302762324}" destId="{447E6B3F-E2AA-4D86-A976-D704993AD28E}" srcOrd="0" destOrd="0" presId="urn:microsoft.com/office/officeart/2005/8/layout/pyramid3"/>
    <dgm:cxn modelId="{F5C18647-C816-4015-B017-FE91B9853C75}" srcId="{67465C2D-BACA-4966-961B-66EB7FD4E6FE}" destId="{897BF0EA-34DD-457B-A9B1-FB1FA8DC6CAF}" srcOrd="4" destOrd="0" parTransId="{CF2040D2-B3AA-4C61-AE32-D3A3B410D1E5}" sibTransId="{7157A6D9-0375-4F42-8399-2AD22290C481}"/>
    <dgm:cxn modelId="{0285A167-AD0F-4E1B-ADB2-6FCCECF92679}" srcId="{67465C2D-BACA-4966-961B-66EB7FD4E6FE}" destId="{178603A9-185D-429E-BC09-DA5F20C51A9D}" srcOrd="0" destOrd="0" parTransId="{A94650B1-4EE5-4DB7-878A-92E2C4006F56}" sibTransId="{71F96EA1-B0A6-4C63-87A6-CDFCC85542F0}"/>
    <dgm:cxn modelId="{27A44351-3E93-4718-9E73-CCDA0077CE98}" type="presOf" srcId="{897BF0EA-34DD-457B-A9B1-FB1FA8DC6CAF}" destId="{204C9E30-2B98-4F19-87CD-3C62B1D16797}" srcOrd="1" destOrd="0" presId="urn:microsoft.com/office/officeart/2005/8/layout/pyramid3"/>
    <dgm:cxn modelId="{6A4E0A78-87F5-4ADA-B49F-7EF93BB1B6EB}" type="presOf" srcId="{C9889999-0A60-45F3-AF30-992FA0D675E1}" destId="{BFE0464C-494B-4C1A-B8A6-AD5AEC212DEE}" srcOrd="1" destOrd="0" presId="urn:microsoft.com/office/officeart/2005/8/layout/pyramid3"/>
    <dgm:cxn modelId="{8267FE7E-8B5D-4BD4-96A2-6DCC62462254}" type="presOf" srcId="{105FB218-4744-411B-A58A-A7EA8FC1BD75}" destId="{DA764EFD-A0C0-426F-AEBA-D527D42CA014}" srcOrd="1" destOrd="0" presId="urn:microsoft.com/office/officeart/2005/8/layout/pyramid3"/>
    <dgm:cxn modelId="{BCB14A8A-0B65-42A1-B43D-BE5336BC0B5D}" type="presOf" srcId="{178603A9-185D-429E-BC09-DA5F20C51A9D}" destId="{A0A00421-F7BF-4AC3-BDFD-BC79240062F8}" srcOrd="0" destOrd="0" presId="urn:microsoft.com/office/officeart/2005/8/layout/pyramid3"/>
    <dgm:cxn modelId="{545DF290-FC78-4DA1-AC78-17280A2A706A}" type="presOf" srcId="{371419C2-3E6D-424A-AC3A-0B57A88DFEA4}" destId="{2AAB66E1-23F4-4B38-AC85-F498FDABC061}" srcOrd="1" destOrd="0" presId="urn:microsoft.com/office/officeart/2005/8/layout/pyramid3"/>
    <dgm:cxn modelId="{FE880C9B-EB44-4534-B7C9-C04F848EC066}" type="presOf" srcId="{0AA68F0D-05CD-471D-A1DD-3FE302762324}" destId="{460F9F7A-1620-485B-B277-3D9D68829948}" srcOrd="1" destOrd="0" presId="urn:microsoft.com/office/officeart/2005/8/layout/pyramid3"/>
    <dgm:cxn modelId="{B828F8A8-8ABA-41A1-9EE4-DD1C9E42524C}" srcId="{67465C2D-BACA-4966-961B-66EB7FD4E6FE}" destId="{0AA68F0D-05CD-471D-A1DD-3FE302762324}" srcOrd="1" destOrd="0" parTransId="{23418B23-31C4-4BEB-B683-D594057AE0DE}" sibTransId="{D1BB12E0-7F78-4207-8CB3-23B8E4FD5CA0}"/>
    <dgm:cxn modelId="{064C2FC8-7415-4D92-B722-CA064C6E370F}" type="presOf" srcId="{178603A9-185D-429E-BC09-DA5F20C51A9D}" destId="{275AE0D0-A3A9-4AF8-9C3E-449B5167AA0F}" srcOrd="1" destOrd="0" presId="urn:microsoft.com/office/officeart/2005/8/layout/pyramid3"/>
    <dgm:cxn modelId="{C04F61D3-B475-4F56-8960-76ED09C55381}" srcId="{67465C2D-BACA-4966-961B-66EB7FD4E6FE}" destId="{371419C2-3E6D-424A-AC3A-0B57A88DFEA4}" srcOrd="5" destOrd="0" parTransId="{3F7BD835-9AD7-48A7-A25E-B3CFE88F1369}" sibTransId="{2F98DA0B-98F5-49F5-803F-A6CBB2DD9A88}"/>
    <dgm:cxn modelId="{C32B46DC-FA98-4606-8F26-E7EB78A88A5B}" type="presOf" srcId="{C9889999-0A60-45F3-AF30-992FA0D675E1}" destId="{CFAC3C8D-AB5C-4A2A-8C12-E2AAF2848E88}" srcOrd="0" destOrd="0" presId="urn:microsoft.com/office/officeart/2005/8/layout/pyramid3"/>
    <dgm:cxn modelId="{592903EC-B330-466D-95B0-F9C4EF25ECAB}" type="presOf" srcId="{371419C2-3E6D-424A-AC3A-0B57A88DFEA4}" destId="{E9EB4DD3-5286-4496-A043-2F1B30AA3CC1}" srcOrd="0" destOrd="0" presId="urn:microsoft.com/office/officeart/2005/8/layout/pyramid3"/>
    <dgm:cxn modelId="{12A50DF7-8AA1-4132-99BB-1C8F4D309AAF}" type="presOf" srcId="{897BF0EA-34DD-457B-A9B1-FB1FA8DC6CAF}" destId="{0D82F015-E4F0-4E81-A19A-0208F33378D2}" srcOrd="0" destOrd="0" presId="urn:microsoft.com/office/officeart/2005/8/layout/pyramid3"/>
    <dgm:cxn modelId="{AC42A63F-5436-4A48-A56F-CA783861DC06}" type="presParOf" srcId="{5C09F25E-DEA1-47E3-B3AC-554C6136E1BD}" destId="{9559DF77-CFC5-40BD-A49A-E24BCE29B872}" srcOrd="0" destOrd="0" presId="urn:microsoft.com/office/officeart/2005/8/layout/pyramid3"/>
    <dgm:cxn modelId="{34AD713F-B74A-4133-8139-0EDD412EDFEB}" type="presParOf" srcId="{9559DF77-CFC5-40BD-A49A-E24BCE29B872}" destId="{A0A00421-F7BF-4AC3-BDFD-BC79240062F8}" srcOrd="0" destOrd="0" presId="urn:microsoft.com/office/officeart/2005/8/layout/pyramid3"/>
    <dgm:cxn modelId="{40ED7169-A226-4808-9CB6-DA2745CE0BF6}" type="presParOf" srcId="{9559DF77-CFC5-40BD-A49A-E24BCE29B872}" destId="{275AE0D0-A3A9-4AF8-9C3E-449B5167AA0F}" srcOrd="1" destOrd="0" presId="urn:microsoft.com/office/officeart/2005/8/layout/pyramid3"/>
    <dgm:cxn modelId="{A69821D9-385C-4321-9EE3-FD81FD7E6295}" type="presParOf" srcId="{5C09F25E-DEA1-47E3-B3AC-554C6136E1BD}" destId="{26516A47-F02B-4100-B805-7913F892792B}" srcOrd="1" destOrd="0" presId="urn:microsoft.com/office/officeart/2005/8/layout/pyramid3"/>
    <dgm:cxn modelId="{E95FDE99-19D0-4634-84CC-ADAFD3D4A214}" type="presParOf" srcId="{26516A47-F02B-4100-B805-7913F892792B}" destId="{447E6B3F-E2AA-4D86-A976-D704993AD28E}" srcOrd="0" destOrd="0" presId="urn:microsoft.com/office/officeart/2005/8/layout/pyramid3"/>
    <dgm:cxn modelId="{BA296A17-5B0F-4415-B4BF-4E51D3CA1086}" type="presParOf" srcId="{26516A47-F02B-4100-B805-7913F892792B}" destId="{460F9F7A-1620-485B-B277-3D9D68829948}" srcOrd="1" destOrd="0" presId="urn:microsoft.com/office/officeart/2005/8/layout/pyramid3"/>
    <dgm:cxn modelId="{65DC7D9D-B62A-425D-9D77-EBE63B6EA19C}" type="presParOf" srcId="{5C09F25E-DEA1-47E3-B3AC-554C6136E1BD}" destId="{FDDEA44C-AF3C-45F5-830C-D65C0360F0CB}" srcOrd="2" destOrd="0" presId="urn:microsoft.com/office/officeart/2005/8/layout/pyramid3"/>
    <dgm:cxn modelId="{C18A4A84-0389-471E-942A-4F92B1431F4E}" type="presParOf" srcId="{FDDEA44C-AF3C-45F5-830C-D65C0360F0CB}" destId="{C4763568-9241-4FC0-83B7-210274206456}" srcOrd="0" destOrd="0" presId="urn:microsoft.com/office/officeart/2005/8/layout/pyramid3"/>
    <dgm:cxn modelId="{70B982E9-5D36-4E32-85A3-8A687B3AF80C}" type="presParOf" srcId="{FDDEA44C-AF3C-45F5-830C-D65C0360F0CB}" destId="{DA764EFD-A0C0-426F-AEBA-D527D42CA014}" srcOrd="1" destOrd="0" presId="urn:microsoft.com/office/officeart/2005/8/layout/pyramid3"/>
    <dgm:cxn modelId="{32336317-D24B-453B-A82A-6B82EB2458D8}" type="presParOf" srcId="{5C09F25E-DEA1-47E3-B3AC-554C6136E1BD}" destId="{4BA3AF4F-764B-4953-B5DD-8A64AB663FC2}" srcOrd="3" destOrd="0" presId="urn:microsoft.com/office/officeart/2005/8/layout/pyramid3"/>
    <dgm:cxn modelId="{4A50F761-0FA8-4DE5-AA2E-4819F4A6E210}" type="presParOf" srcId="{4BA3AF4F-764B-4953-B5DD-8A64AB663FC2}" destId="{CFAC3C8D-AB5C-4A2A-8C12-E2AAF2848E88}" srcOrd="0" destOrd="0" presId="urn:microsoft.com/office/officeart/2005/8/layout/pyramid3"/>
    <dgm:cxn modelId="{79E84E78-DDDE-4ADD-94F3-180DAA983554}" type="presParOf" srcId="{4BA3AF4F-764B-4953-B5DD-8A64AB663FC2}" destId="{BFE0464C-494B-4C1A-B8A6-AD5AEC212DEE}" srcOrd="1" destOrd="0" presId="urn:microsoft.com/office/officeart/2005/8/layout/pyramid3"/>
    <dgm:cxn modelId="{AA9DE75C-D378-4820-A1EE-BCDB02174565}" type="presParOf" srcId="{5C09F25E-DEA1-47E3-B3AC-554C6136E1BD}" destId="{12DFDF57-5267-4A5E-8002-36BDAF4818C5}" srcOrd="4" destOrd="0" presId="urn:microsoft.com/office/officeart/2005/8/layout/pyramid3"/>
    <dgm:cxn modelId="{F790AF82-C429-4675-BDF9-DDD89A62A142}" type="presParOf" srcId="{12DFDF57-5267-4A5E-8002-36BDAF4818C5}" destId="{0D82F015-E4F0-4E81-A19A-0208F33378D2}" srcOrd="0" destOrd="0" presId="urn:microsoft.com/office/officeart/2005/8/layout/pyramid3"/>
    <dgm:cxn modelId="{D5DF0F6D-7768-4389-8413-85940C10EB13}" type="presParOf" srcId="{12DFDF57-5267-4A5E-8002-36BDAF4818C5}" destId="{204C9E30-2B98-4F19-87CD-3C62B1D16797}" srcOrd="1" destOrd="0" presId="urn:microsoft.com/office/officeart/2005/8/layout/pyramid3"/>
    <dgm:cxn modelId="{B5A00268-8FE0-48C6-9754-497F51449EB9}" type="presParOf" srcId="{5C09F25E-DEA1-47E3-B3AC-554C6136E1BD}" destId="{E7B04810-7443-4FD4-8E92-A2526C9BA6FF}" srcOrd="5" destOrd="0" presId="urn:microsoft.com/office/officeart/2005/8/layout/pyramid3"/>
    <dgm:cxn modelId="{B3DC2F09-458A-43FD-BE0A-E5D3B46A1A17}" type="presParOf" srcId="{E7B04810-7443-4FD4-8E92-A2526C9BA6FF}" destId="{E9EB4DD3-5286-4496-A043-2F1B30AA3CC1}" srcOrd="0" destOrd="0" presId="urn:microsoft.com/office/officeart/2005/8/layout/pyramid3"/>
    <dgm:cxn modelId="{F9427878-8C37-4A99-80E2-FA18CB18BF7B}" type="presParOf" srcId="{E7B04810-7443-4FD4-8E92-A2526C9BA6FF}" destId="{2AAB66E1-23F4-4B38-AC85-F498FDABC061}"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D605BA-58F6-412A-BE0E-8B52BA7429FE}" type="doc">
      <dgm:prSet loTypeId="urn:microsoft.com/office/officeart/2005/8/layout/hProcess7" loCatId="list" qsTypeId="urn:microsoft.com/office/officeart/2005/8/quickstyle/simple1" qsCatId="simple" csTypeId="urn:microsoft.com/office/officeart/2005/8/colors/colorful1" csCatId="colorful" phldr="1"/>
      <dgm:spPr/>
      <dgm:t>
        <a:bodyPr/>
        <a:lstStyle/>
        <a:p>
          <a:endParaRPr lang="fr-BE"/>
        </a:p>
      </dgm:t>
    </dgm:pt>
    <dgm:pt modelId="{0EADC9BF-34B0-4ECB-B993-C2319A9107AA}">
      <dgm:prSet phldrT="[Texte]"/>
      <dgm:spPr>
        <a:xfrm>
          <a:off x="519" y="610725"/>
          <a:ext cx="2235630" cy="2682756"/>
        </a:xfrm>
        <a:prstGeom prst="roundRect">
          <a:avLst>
            <a:gd name="adj" fmla="val 5000"/>
          </a:avLst>
        </a:prstGeom>
        <a:solidFill>
          <a:srgbClr val="009DD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a:buNone/>
          </a:pPr>
          <a:endParaRPr lang="fr-BE" dirty="0">
            <a:solidFill>
              <a:sysClr val="window" lastClr="FFFFFF"/>
            </a:solidFill>
            <a:latin typeface="Constantia"/>
            <a:ea typeface="+mn-ea"/>
            <a:cs typeface="+mn-cs"/>
          </a:endParaRPr>
        </a:p>
      </dgm:t>
    </dgm:pt>
    <dgm:pt modelId="{065D4BD7-D231-4DC6-95AC-E0FC65B3AE33}" type="parTrans" cxnId="{5829EDA7-8E48-4985-846A-E4AC29EFBEB1}">
      <dgm:prSet/>
      <dgm:spPr/>
      <dgm:t>
        <a:bodyPr/>
        <a:lstStyle/>
        <a:p>
          <a:pPr algn="ctr"/>
          <a:endParaRPr lang="fr-BE"/>
        </a:p>
      </dgm:t>
    </dgm:pt>
    <dgm:pt modelId="{3E3246B7-25F7-49FD-9DB1-302245EE68C3}" type="sibTrans" cxnId="{5829EDA7-8E48-4985-846A-E4AC29EFBEB1}">
      <dgm:prSet/>
      <dgm:spPr/>
      <dgm:t>
        <a:bodyPr/>
        <a:lstStyle/>
        <a:p>
          <a:pPr algn="ctr"/>
          <a:endParaRPr lang="fr-BE"/>
        </a:p>
      </dgm:t>
    </dgm:pt>
    <dgm:pt modelId="{4138657B-F915-48D7-9721-90BDC0D61A1E}">
      <dgm:prSet phldrT="[Texte]"/>
      <dgm:spPr>
        <a:xfrm>
          <a:off x="447645" y="610725"/>
          <a:ext cx="1665544" cy="2682756"/>
        </a:xfrm>
        <a:prstGeom prst="rect">
          <a:avLst/>
        </a:prstGeom>
        <a:noFill/>
        <a:ln w="25400" cap="flat" cmpd="sng" algn="ctr">
          <a:noFill/>
          <a:prstDash val="solid"/>
        </a:ln>
        <a:effectLst/>
        <a:sp3d/>
      </dgm:spPr>
      <dgm:t>
        <a:bodyPr/>
        <a:lstStyle/>
        <a:p>
          <a:pPr algn="ctr" rtl="0">
            <a:buNone/>
          </a:pPr>
          <a:r>
            <a:rPr lang="nl-NL" dirty="0">
              <a:solidFill>
                <a:sysClr val="window" lastClr="FFFFFF"/>
              </a:solidFill>
              <a:latin typeface="Constantia"/>
              <a:ea typeface="+mn-ea"/>
              <a:cs typeface="+mn-cs"/>
            </a:rPr>
            <a:t>- De persoon die verantwoordelijk is voor de plaatsingsprocedure en/of uitvoering van de overheidsopdracht;</a:t>
          </a:r>
        </a:p>
        <a:p>
          <a:pPr algn="ctr">
            <a:buNone/>
          </a:pPr>
          <a:endParaRPr lang="fr-BE" dirty="0">
            <a:solidFill>
              <a:sysClr val="window" lastClr="FFFFFF"/>
            </a:solidFill>
            <a:latin typeface="Constantia"/>
            <a:ea typeface="+mn-ea"/>
            <a:cs typeface="+mn-cs"/>
          </a:endParaRPr>
        </a:p>
        <a:p>
          <a:pPr algn="ctr" rtl="0">
            <a:buNone/>
          </a:pPr>
          <a:r>
            <a:rPr lang="nl-NL" dirty="0">
              <a:solidFill>
                <a:sysClr val="window" lastClr="FFFFFF"/>
              </a:solidFill>
              <a:latin typeface="Constantia"/>
              <a:ea typeface="+mn-ea"/>
              <a:cs typeface="+mn-cs"/>
            </a:rPr>
            <a:t>- Dienstverleners die namens de aanbestedende overheid optreden</a:t>
          </a:r>
        </a:p>
      </dgm:t>
    </dgm:pt>
    <dgm:pt modelId="{96E3CAB3-85EC-4B84-8B6E-6442F2DB7B21}" type="parTrans" cxnId="{92158508-20E4-42FD-95E3-77C2FF41EDEA}">
      <dgm:prSet/>
      <dgm:spPr/>
      <dgm:t>
        <a:bodyPr/>
        <a:lstStyle/>
        <a:p>
          <a:pPr algn="ctr"/>
          <a:endParaRPr lang="fr-BE"/>
        </a:p>
      </dgm:t>
    </dgm:pt>
    <dgm:pt modelId="{184A96AD-2854-4A71-922B-695A1E4425E0}" type="sibTrans" cxnId="{92158508-20E4-42FD-95E3-77C2FF41EDEA}">
      <dgm:prSet/>
      <dgm:spPr/>
      <dgm:t>
        <a:bodyPr/>
        <a:lstStyle/>
        <a:p>
          <a:pPr algn="ctr"/>
          <a:endParaRPr lang="fr-BE"/>
        </a:p>
      </dgm:t>
    </dgm:pt>
    <dgm:pt modelId="{27D149FB-4B89-4C5D-9169-E3470B4A698A}">
      <dgm:prSet phldrT="[Texte]"/>
      <dgm:spPr>
        <a:xfrm>
          <a:off x="2304247" y="951891"/>
          <a:ext cx="2235630" cy="1962650"/>
        </a:xfrm>
        <a:prstGeom prst="roundRect">
          <a:avLst>
            <a:gd name="adj" fmla="val 5000"/>
          </a:avLst>
        </a:prstGeom>
        <a:solidFill>
          <a:srgbClr val="0BD0D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rtl="0">
            <a:buNone/>
          </a:pPr>
          <a:r>
            <a:rPr lang="nl-NL" dirty="0">
              <a:solidFill>
                <a:sysClr val="window" lastClr="FFFFFF"/>
              </a:solidFill>
              <a:latin typeface="Constantia"/>
              <a:ea typeface="+mn-ea"/>
              <a:cs typeface="+mn-cs"/>
            </a:rPr>
            <a:t>Familie- of huwelijksband</a:t>
          </a:r>
        </a:p>
      </dgm:t>
    </dgm:pt>
    <dgm:pt modelId="{7D859E60-872C-4ADE-BF06-DE10644D7193}" type="parTrans" cxnId="{32BAA376-6411-4224-AFCE-CE005ED468B7}">
      <dgm:prSet/>
      <dgm:spPr/>
      <dgm:t>
        <a:bodyPr/>
        <a:lstStyle/>
        <a:p>
          <a:pPr algn="ctr"/>
          <a:endParaRPr lang="fr-BE"/>
        </a:p>
      </dgm:t>
    </dgm:pt>
    <dgm:pt modelId="{D93C4495-E2CD-4540-AC48-FD66421E11AD}" type="sibTrans" cxnId="{32BAA376-6411-4224-AFCE-CE005ED468B7}">
      <dgm:prSet/>
      <dgm:spPr/>
      <dgm:t>
        <a:bodyPr/>
        <a:lstStyle/>
        <a:p>
          <a:pPr algn="ctr"/>
          <a:endParaRPr lang="fr-BE"/>
        </a:p>
      </dgm:t>
    </dgm:pt>
    <dgm:pt modelId="{0E06DC71-ECB8-4C10-AA99-1EC1561BBEDC}">
      <dgm:prSet phldrT="[Texte]"/>
      <dgm:spPr>
        <a:xfrm>
          <a:off x="2751373" y="951891"/>
          <a:ext cx="1665544" cy="1962650"/>
        </a:xfrm>
        <a:prstGeom prst="rect">
          <a:avLst/>
        </a:prstGeom>
        <a:noFill/>
        <a:ln w="25400" cap="flat" cmpd="sng" algn="ctr">
          <a:noFill/>
          <a:prstDash val="solid"/>
        </a:ln>
        <a:effectLst/>
        <a:sp3d/>
      </dgm:spPr>
      <dgm:t>
        <a:bodyPr/>
        <a:lstStyle/>
        <a:p>
          <a:pPr algn="ctr" rtl="0">
            <a:buNone/>
          </a:pPr>
          <a:r>
            <a:rPr lang="nl-NL" dirty="0">
              <a:solidFill>
                <a:sysClr val="window" lastClr="FFFFFF"/>
              </a:solidFill>
              <a:latin typeface="Constantia"/>
              <a:ea typeface="+mn-ea"/>
              <a:cs typeface="+mn-cs"/>
            </a:rPr>
            <a:t>- In rechte lijn tot en met de derde graad </a:t>
          </a:r>
        </a:p>
        <a:p>
          <a:pPr algn="ctr" rtl="0">
            <a:buNone/>
          </a:pPr>
          <a:r>
            <a:rPr lang="nl-NL" dirty="0">
              <a:solidFill>
                <a:sysClr val="window" lastClr="FFFFFF"/>
              </a:solidFill>
              <a:latin typeface="Constantia"/>
              <a:ea typeface="+mn-ea"/>
              <a:cs typeface="+mn-cs"/>
            </a:rPr>
            <a:t>- In zijlijn tot de vierde graad</a:t>
          </a:r>
        </a:p>
        <a:p>
          <a:pPr algn="ctr" rtl="0">
            <a:buNone/>
          </a:pPr>
          <a:r>
            <a:rPr lang="nl-NL" dirty="0">
              <a:solidFill>
                <a:sysClr val="window" lastClr="FFFFFF"/>
              </a:solidFill>
              <a:latin typeface="Constantia"/>
              <a:ea typeface="+mn-ea"/>
              <a:cs typeface="+mn-cs"/>
            </a:rPr>
            <a:t>- Wettelijke samenwoning</a:t>
          </a:r>
        </a:p>
      </dgm:t>
    </dgm:pt>
    <dgm:pt modelId="{916D7344-6162-469B-8510-D914FED00D99}" type="parTrans" cxnId="{0F5B67DE-E85F-43B8-AB8B-7781DE60BE91}">
      <dgm:prSet/>
      <dgm:spPr/>
      <dgm:t>
        <a:bodyPr/>
        <a:lstStyle/>
        <a:p>
          <a:pPr algn="ctr"/>
          <a:endParaRPr lang="fr-BE"/>
        </a:p>
      </dgm:t>
    </dgm:pt>
    <dgm:pt modelId="{94766AD7-F891-4FFE-8984-CC381D90DDAD}" type="sibTrans" cxnId="{0F5B67DE-E85F-43B8-AB8B-7781DE60BE91}">
      <dgm:prSet/>
      <dgm:spPr/>
      <dgm:t>
        <a:bodyPr/>
        <a:lstStyle/>
        <a:p>
          <a:pPr algn="ctr"/>
          <a:endParaRPr lang="fr-BE"/>
        </a:p>
      </dgm:t>
    </dgm:pt>
    <dgm:pt modelId="{7705F03D-8373-42A2-8CC4-4FC1C3F09905}">
      <dgm:prSet phldrT="[Texte]"/>
      <dgm:spPr>
        <a:xfrm>
          <a:off x="4628793" y="573650"/>
          <a:ext cx="2235630" cy="2682756"/>
        </a:xfrm>
        <a:prstGeom prst="roundRect">
          <a:avLst>
            <a:gd name="adj" fmla="val 5000"/>
          </a:avLst>
        </a:prstGeom>
        <a:solidFill>
          <a:srgbClr val="10CF9B">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ctr">
            <a:buNone/>
          </a:pPr>
          <a:endParaRPr lang="fr-BE" dirty="0">
            <a:solidFill>
              <a:sysClr val="window" lastClr="FFFFFF"/>
            </a:solidFill>
            <a:latin typeface="Constantia"/>
            <a:ea typeface="+mn-ea"/>
            <a:cs typeface="+mn-cs"/>
          </a:endParaRPr>
        </a:p>
      </dgm:t>
    </dgm:pt>
    <dgm:pt modelId="{6371B271-D5E5-4E39-A218-874C3621C6ED}" type="parTrans" cxnId="{875A55E7-EF82-44B4-8CFB-FE74247D620B}">
      <dgm:prSet/>
      <dgm:spPr/>
      <dgm:t>
        <a:bodyPr/>
        <a:lstStyle/>
        <a:p>
          <a:pPr algn="ctr"/>
          <a:endParaRPr lang="fr-BE"/>
        </a:p>
      </dgm:t>
    </dgm:pt>
    <dgm:pt modelId="{B6C353C7-CB7A-45D9-9F3D-1DD7A64A3EEA}" type="sibTrans" cxnId="{875A55E7-EF82-44B4-8CFB-FE74247D620B}">
      <dgm:prSet/>
      <dgm:spPr/>
      <dgm:t>
        <a:bodyPr/>
        <a:lstStyle/>
        <a:p>
          <a:pPr algn="ctr"/>
          <a:endParaRPr lang="fr-BE"/>
        </a:p>
      </dgm:t>
    </dgm:pt>
    <dgm:pt modelId="{4B2D8653-4140-48C6-833D-074F047627DF}">
      <dgm:prSet phldrT="[Texte]"/>
      <dgm:spPr>
        <a:xfrm>
          <a:off x="5075919" y="573650"/>
          <a:ext cx="1665544" cy="2682756"/>
        </a:xfrm>
        <a:prstGeom prst="rect">
          <a:avLst/>
        </a:prstGeom>
        <a:noFill/>
        <a:ln w="25400" cap="flat" cmpd="sng" algn="ctr">
          <a:noFill/>
          <a:prstDash val="solid"/>
        </a:ln>
        <a:effectLst/>
        <a:sp3d/>
      </dgm:spPr>
      <dgm:t>
        <a:bodyPr/>
        <a:lstStyle/>
        <a:p>
          <a:pPr algn="ctr" rtl="0">
            <a:buNone/>
          </a:pPr>
          <a:r>
            <a:rPr lang="nl-NL" dirty="0">
              <a:solidFill>
                <a:sysClr val="window" lastClr="FFFFFF"/>
              </a:solidFill>
              <a:latin typeface="Constantia"/>
              <a:ea typeface="+mn-ea"/>
              <a:cs typeface="+mn-cs"/>
            </a:rPr>
            <a:t>- Een kandidaat</a:t>
          </a:r>
        </a:p>
        <a:p>
          <a:pPr algn="ctr">
            <a:buNone/>
          </a:pPr>
          <a:endParaRPr lang="fr-BE" dirty="0">
            <a:solidFill>
              <a:sysClr val="window" lastClr="FFFFFF"/>
            </a:solidFill>
            <a:latin typeface="Constantia"/>
            <a:ea typeface="+mn-ea"/>
            <a:cs typeface="+mn-cs"/>
          </a:endParaRPr>
        </a:p>
        <a:p>
          <a:pPr algn="ctr" rtl="0">
            <a:buNone/>
          </a:pPr>
          <a:r>
            <a:rPr lang="nl-NL" dirty="0">
              <a:solidFill>
                <a:sysClr val="window" lastClr="FFFFFF"/>
              </a:solidFill>
              <a:latin typeface="Constantia"/>
              <a:ea typeface="+mn-ea"/>
              <a:cs typeface="+mn-cs"/>
            </a:rPr>
            <a:t>- Een inschrijver </a:t>
          </a:r>
        </a:p>
        <a:p>
          <a:pPr algn="ctr">
            <a:buNone/>
          </a:pPr>
          <a:endParaRPr lang="fr-BE" dirty="0">
            <a:solidFill>
              <a:sysClr val="window" lastClr="FFFFFF"/>
            </a:solidFill>
            <a:latin typeface="Constantia"/>
            <a:ea typeface="+mn-ea"/>
            <a:cs typeface="+mn-cs"/>
          </a:endParaRPr>
        </a:p>
        <a:p>
          <a:pPr algn="ctr" rtl="0">
            <a:buNone/>
          </a:pPr>
          <a:r>
            <a:rPr lang="nl-NL" dirty="0">
              <a:solidFill>
                <a:sysClr val="window" lastClr="FFFFFF"/>
              </a:solidFill>
              <a:latin typeface="Constantia"/>
              <a:ea typeface="+mn-ea"/>
              <a:cs typeface="+mn-cs"/>
            </a:rPr>
            <a:t>- Elke andere natuurlijke persoon die vertegenwoordigings-, beslissings- of controlebevoegdheid uitoefent namens een kandidaat of inschrijver</a:t>
          </a:r>
        </a:p>
      </dgm:t>
    </dgm:pt>
    <dgm:pt modelId="{DFE08DE6-C333-4246-A43A-643CE46C9AF5}" type="parTrans" cxnId="{A0D09705-D621-48FB-BF67-3DCF19F32F31}">
      <dgm:prSet/>
      <dgm:spPr/>
      <dgm:t>
        <a:bodyPr/>
        <a:lstStyle/>
        <a:p>
          <a:pPr algn="ctr"/>
          <a:endParaRPr lang="fr-BE"/>
        </a:p>
      </dgm:t>
    </dgm:pt>
    <dgm:pt modelId="{86B0335B-968C-41E3-A3C1-EBC29FD8C815}" type="sibTrans" cxnId="{A0D09705-D621-48FB-BF67-3DCF19F32F31}">
      <dgm:prSet/>
      <dgm:spPr/>
      <dgm:t>
        <a:bodyPr/>
        <a:lstStyle/>
        <a:p>
          <a:pPr algn="ctr"/>
          <a:endParaRPr lang="fr-BE"/>
        </a:p>
      </dgm:t>
    </dgm:pt>
    <dgm:pt modelId="{CCA441C7-1E78-49DB-845F-5B33A91D7C47}" type="pres">
      <dgm:prSet presAssocID="{7FD605BA-58F6-412A-BE0E-8B52BA7429FE}" presName="Name0" presStyleCnt="0">
        <dgm:presLayoutVars>
          <dgm:dir/>
          <dgm:animLvl val="lvl"/>
          <dgm:resizeHandles val="exact"/>
        </dgm:presLayoutVars>
      </dgm:prSet>
      <dgm:spPr/>
    </dgm:pt>
    <dgm:pt modelId="{E921B3AE-33E3-4E1F-BE43-0E45BC73DCB8}" type="pres">
      <dgm:prSet presAssocID="{0EADC9BF-34B0-4ECB-B993-C2319A9107AA}" presName="compositeNode" presStyleCnt="0">
        <dgm:presLayoutVars>
          <dgm:bulletEnabled val="1"/>
        </dgm:presLayoutVars>
      </dgm:prSet>
      <dgm:spPr/>
    </dgm:pt>
    <dgm:pt modelId="{4CF33065-1E39-4FF1-9CA7-B1D361EF91D1}" type="pres">
      <dgm:prSet presAssocID="{0EADC9BF-34B0-4ECB-B993-C2319A9107AA}" presName="bgRect" presStyleLbl="node1" presStyleIdx="0" presStyleCnt="3"/>
      <dgm:spPr/>
    </dgm:pt>
    <dgm:pt modelId="{6FAB041E-B27F-4766-BC5A-E8BD6BB3D983}" type="pres">
      <dgm:prSet presAssocID="{0EADC9BF-34B0-4ECB-B993-C2319A9107AA}" presName="parentNode" presStyleLbl="node1" presStyleIdx="0" presStyleCnt="3">
        <dgm:presLayoutVars>
          <dgm:chMax val="0"/>
          <dgm:bulletEnabled val="1"/>
        </dgm:presLayoutVars>
      </dgm:prSet>
      <dgm:spPr/>
    </dgm:pt>
    <dgm:pt modelId="{A6479E9E-6145-493C-9D34-90698A663A47}" type="pres">
      <dgm:prSet presAssocID="{0EADC9BF-34B0-4ECB-B993-C2319A9107AA}" presName="childNode" presStyleLbl="node1" presStyleIdx="0" presStyleCnt="3">
        <dgm:presLayoutVars>
          <dgm:bulletEnabled val="1"/>
        </dgm:presLayoutVars>
      </dgm:prSet>
      <dgm:spPr/>
    </dgm:pt>
    <dgm:pt modelId="{C20624C6-FE3B-492A-A481-BFC90A3A5359}" type="pres">
      <dgm:prSet presAssocID="{3E3246B7-25F7-49FD-9DB1-302245EE68C3}" presName="hSp" presStyleCnt="0"/>
      <dgm:spPr/>
    </dgm:pt>
    <dgm:pt modelId="{92033AD1-2EB5-4BF4-9083-43C092E3003B}" type="pres">
      <dgm:prSet presAssocID="{3E3246B7-25F7-49FD-9DB1-302245EE68C3}" presName="vProcSp" presStyleCnt="0"/>
      <dgm:spPr/>
    </dgm:pt>
    <dgm:pt modelId="{47E0138B-0EA6-4399-80CB-14E3E41E8CE6}" type="pres">
      <dgm:prSet presAssocID="{3E3246B7-25F7-49FD-9DB1-302245EE68C3}" presName="vSp1" presStyleCnt="0"/>
      <dgm:spPr/>
    </dgm:pt>
    <dgm:pt modelId="{4FF45993-4A2B-493B-BEFC-D2BD0B20413E}" type="pres">
      <dgm:prSet presAssocID="{3E3246B7-25F7-49FD-9DB1-302245EE68C3}" presName="simulatedConn" presStyleLbl="solidFgAcc1" presStyleIdx="0" presStyleCnt="2" custLinFactY="-200000" custLinFactNeighborX="-42256" custLinFactNeighborY="-215541"/>
      <dgm:spPr>
        <a:xfrm rot="5400000">
          <a:off x="1986850" y="1557198"/>
          <a:ext cx="394042" cy="335344"/>
        </a:xfrm>
        <a:prstGeom prst="flowChartExtract">
          <a:avLst/>
        </a:prstGeom>
        <a:solidFill>
          <a:sysClr val="window" lastClr="FFFFFF">
            <a:hueOff val="0"/>
            <a:satOff val="0"/>
            <a:lumOff val="0"/>
            <a:alphaOff val="0"/>
          </a:sysClr>
        </a:solidFill>
        <a:ln w="25400" cap="flat" cmpd="sng" algn="ctr">
          <a:solidFill>
            <a:srgbClr val="009DD9">
              <a:hueOff val="0"/>
              <a:satOff val="0"/>
              <a:lumOff val="0"/>
              <a:alphaOff val="0"/>
            </a:srgbClr>
          </a:solidFill>
          <a:prstDash val="solid"/>
        </a:ln>
        <a:effectLst/>
      </dgm:spPr>
    </dgm:pt>
    <dgm:pt modelId="{E304A30F-D1E9-4887-BDC3-EFEFDB9788A2}" type="pres">
      <dgm:prSet presAssocID="{3E3246B7-25F7-49FD-9DB1-302245EE68C3}" presName="vSp2" presStyleCnt="0"/>
      <dgm:spPr/>
    </dgm:pt>
    <dgm:pt modelId="{BBF31308-274F-4AD3-9647-CA0166D20E1B}" type="pres">
      <dgm:prSet presAssocID="{3E3246B7-25F7-49FD-9DB1-302245EE68C3}" presName="sibTrans" presStyleCnt="0"/>
      <dgm:spPr/>
    </dgm:pt>
    <dgm:pt modelId="{B4DA3B3D-0A04-435D-8B27-E63A6BF6709E}" type="pres">
      <dgm:prSet presAssocID="{27D149FB-4B89-4C5D-9169-E3470B4A698A}" presName="compositeNode" presStyleCnt="0">
        <dgm:presLayoutVars>
          <dgm:bulletEnabled val="1"/>
        </dgm:presLayoutVars>
      </dgm:prSet>
      <dgm:spPr/>
    </dgm:pt>
    <dgm:pt modelId="{3A6B0E0E-F701-4938-98A6-8610EDFCC6C2}" type="pres">
      <dgm:prSet presAssocID="{27D149FB-4B89-4C5D-9169-E3470B4A698A}" presName="bgRect" presStyleLbl="node1" presStyleIdx="1" presStyleCnt="3" custScaleY="73158" custLinFactNeighborX="-454" custLinFactNeighborY="12717"/>
      <dgm:spPr/>
    </dgm:pt>
    <dgm:pt modelId="{3DB91F95-B0D6-46C0-8D0F-BE435B6A53F7}" type="pres">
      <dgm:prSet presAssocID="{27D149FB-4B89-4C5D-9169-E3470B4A698A}" presName="parentNode" presStyleLbl="node1" presStyleIdx="1" presStyleCnt="3">
        <dgm:presLayoutVars>
          <dgm:chMax val="0"/>
          <dgm:bulletEnabled val="1"/>
        </dgm:presLayoutVars>
      </dgm:prSet>
      <dgm:spPr/>
    </dgm:pt>
    <dgm:pt modelId="{286C49D0-A4B1-43F9-8A65-BD513FF70B2E}" type="pres">
      <dgm:prSet presAssocID="{27D149FB-4B89-4C5D-9169-E3470B4A698A}" presName="childNode" presStyleLbl="node1" presStyleIdx="1" presStyleCnt="3">
        <dgm:presLayoutVars>
          <dgm:bulletEnabled val="1"/>
        </dgm:presLayoutVars>
      </dgm:prSet>
      <dgm:spPr/>
    </dgm:pt>
    <dgm:pt modelId="{A4C16BE1-CD95-4B3F-A3F8-051BD28192BE}" type="pres">
      <dgm:prSet presAssocID="{D93C4495-E2CD-4540-AC48-FD66421E11AD}" presName="hSp" presStyleCnt="0"/>
      <dgm:spPr/>
    </dgm:pt>
    <dgm:pt modelId="{8B5B7F38-1B1A-49FF-B9BA-F3D5C15167E3}" type="pres">
      <dgm:prSet presAssocID="{D93C4495-E2CD-4540-AC48-FD66421E11AD}" presName="vProcSp" presStyleCnt="0"/>
      <dgm:spPr/>
    </dgm:pt>
    <dgm:pt modelId="{630AF79C-3478-4C5D-BE09-54871B7F9016}" type="pres">
      <dgm:prSet presAssocID="{D93C4495-E2CD-4540-AC48-FD66421E11AD}" presName="vSp1" presStyleCnt="0"/>
      <dgm:spPr/>
    </dgm:pt>
    <dgm:pt modelId="{DC527F8C-168D-4AEB-AB7A-DCC8451B83A5}" type="pres">
      <dgm:prSet presAssocID="{D93C4495-E2CD-4540-AC48-FD66421E11AD}" presName="simulatedConn" presStyleLbl="solidFgAcc1" presStyleIdx="1" presStyleCnt="2" custLinFactY="-134164" custLinFactNeighborX="-23645" custLinFactNeighborY="-200000"/>
      <dgm:spPr>
        <a:xfrm rot="5400000">
          <a:off x="4363138" y="1845198"/>
          <a:ext cx="394042" cy="335344"/>
        </a:xfrm>
        <a:prstGeom prst="flowChartExtract">
          <a:avLst/>
        </a:prstGeom>
        <a:solidFill>
          <a:sysClr val="window" lastClr="FFFFFF">
            <a:hueOff val="0"/>
            <a:satOff val="0"/>
            <a:lumOff val="0"/>
            <a:alphaOff val="0"/>
          </a:sysClr>
        </a:solidFill>
        <a:ln w="25400" cap="flat" cmpd="sng" algn="ctr">
          <a:solidFill>
            <a:srgbClr val="0BD0D9">
              <a:hueOff val="0"/>
              <a:satOff val="0"/>
              <a:lumOff val="0"/>
              <a:alphaOff val="0"/>
            </a:srgbClr>
          </a:solidFill>
          <a:prstDash val="solid"/>
        </a:ln>
        <a:effectLst/>
      </dgm:spPr>
    </dgm:pt>
    <dgm:pt modelId="{391F0BD1-F607-470C-8AB7-695099461134}" type="pres">
      <dgm:prSet presAssocID="{D93C4495-E2CD-4540-AC48-FD66421E11AD}" presName="vSp2" presStyleCnt="0"/>
      <dgm:spPr/>
    </dgm:pt>
    <dgm:pt modelId="{D363E098-8C60-4CFE-827A-5C14B29BA032}" type="pres">
      <dgm:prSet presAssocID="{D93C4495-E2CD-4540-AC48-FD66421E11AD}" presName="sibTrans" presStyleCnt="0"/>
      <dgm:spPr/>
    </dgm:pt>
    <dgm:pt modelId="{B04E8352-CC36-46C2-85E0-076FD8A49ED1}" type="pres">
      <dgm:prSet presAssocID="{7705F03D-8373-42A2-8CC4-4FC1C3F09905}" presName="compositeNode" presStyleCnt="0">
        <dgm:presLayoutVars>
          <dgm:bulletEnabled val="1"/>
        </dgm:presLayoutVars>
      </dgm:prSet>
      <dgm:spPr/>
    </dgm:pt>
    <dgm:pt modelId="{003515C5-781B-4A40-82ED-A70D9AAE94B1}" type="pres">
      <dgm:prSet presAssocID="{7705F03D-8373-42A2-8CC4-4FC1C3F09905}" presName="bgRect" presStyleLbl="node1" presStyleIdx="2" presStyleCnt="3" custLinFactNeighborX="904" custLinFactNeighborY="-1382"/>
      <dgm:spPr/>
    </dgm:pt>
    <dgm:pt modelId="{83C3547B-6D49-49F2-99CB-614C04084F91}" type="pres">
      <dgm:prSet presAssocID="{7705F03D-8373-42A2-8CC4-4FC1C3F09905}" presName="parentNode" presStyleLbl="node1" presStyleIdx="2" presStyleCnt="3">
        <dgm:presLayoutVars>
          <dgm:chMax val="0"/>
          <dgm:bulletEnabled val="1"/>
        </dgm:presLayoutVars>
      </dgm:prSet>
      <dgm:spPr/>
    </dgm:pt>
    <dgm:pt modelId="{A119C547-265C-44C9-9273-E05C3EDA974A}" type="pres">
      <dgm:prSet presAssocID="{7705F03D-8373-42A2-8CC4-4FC1C3F09905}" presName="childNode" presStyleLbl="node1" presStyleIdx="2" presStyleCnt="3">
        <dgm:presLayoutVars>
          <dgm:bulletEnabled val="1"/>
        </dgm:presLayoutVars>
      </dgm:prSet>
      <dgm:spPr/>
    </dgm:pt>
  </dgm:ptLst>
  <dgm:cxnLst>
    <dgm:cxn modelId="{A0D09705-D621-48FB-BF67-3DCF19F32F31}" srcId="{7705F03D-8373-42A2-8CC4-4FC1C3F09905}" destId="{4B2D8653-4140-48C6-833D-074F047627DF}" srcOrd="0" destOrd="0" parTransId="{DFE08DE6-C333-4246-A43A-643CE46C9AF5}" sibTransId="{86B0335B-968C-41E3-A3C1-EBC29FD8C815}"/>
    <dgm:cxn modelId="{92158508-20E4-42FD-95E3-77C2FF41EDEA}" srcId="{0EADC9BF-34B0-4ECB-B993-C2319A9107AA}" destId="{4138657B-F915-48D7-9721-90BDC0D61A1E}" srcOrd="0" destOrd="0" parTransId="{96E3CAB3-85EC-4B84-8B6E-6442F2DB7B21}" sibTransId="{184A96AD-2854-4A71-922B-695A1E4425E0}"/>
    <dgm:cxn modelId="{233AC922-D297-456E-8A24-02BC45DB2570}" type="presOf" srcId="{4B2D8653-4140-48C6-833D-074F047627DF}" destId="{A119C547-265C-44C9-9273-E05C3EDA974A}" srcOrd="0" destOrd="0" presId="urn:microsoft.com/office/officeart/2005/8/layout/hProcess7"/>
    <dgm:cxn modelId="{C6B0C526-BC47-4A54-89B5-CE73DB15533B}" type="presOf" srcId="{27D149FB-4B89-4C5D-9169-E3470B4A698A}" destId="{3A6B0E0E-F701-4938-98A6-8610EDFCC6C2}" srcOrd="0" destOrd="0" presId="urn:microsoft.com/office/officeart/2005/8/layout/hProcess7"/>
    <dgm:cxn modelId="{C9F85F3A-0263-4BA3-97AB-13D05859C7B4}" type="presOf" srcId="{0EADC9BF-34B0-4ECB-B993-C2319A9107AA}" destId="{4CF33065-1E39-4FF1-9CA7-B1D361EF91D1}" srcOrd="0" destOrd="0" presId="urn:microsoft.com/office/officeart/2005/8/layout/hProcess7"/>
    <dgm:cxn modelId="{32BAA376-6411-4224-AFCE-CE005ED468B7}" srcId="{7FD605BA-58F6-412A-BE0E-8B52BA7429FE}" destId="{27D149FB-4B89-4C5D-9169-E3470B4A698A}" srcOrd="1" destOrd="0" parTransId="{7D859E60-872C-4ADE-BF06-DE10644D7193}" sibTransId="{D93C4495-E2CD-4540-AC48-FD66421E11AD}"/>
    <dgm:cxn modelId="{5829EDA7-8E48-4985-846A-E4AC29EFBEB1}" srcId="{7FD605BA-58F6-412A-BE0E-8B52BA7429FE}" destId="{0EADC9BF-34B0-4ECB-B993-C2319A9107AA}" srcOrd="0" destOrd="0" parTransId="{065D4BD7-D231-4DC6-95AC-E0FC65B3AE33}" sibTransId="{3E3246B7-25F7-49FD-9DB1-302245EE68C3}"/>
    <dgm:cxn modelId="{274FC0AB-9822-4FAB-8481-293BF4E45BA8}" type="presOf" srcId="{0EADC9BF-34B0-4ECB-B993-C2319A9107AA}" destId="{6FAB041E-B27F-4766-BC5A-E8BD6BB3D983}" srcOrd="1" destOrd="0" presId="urn:microsoft.com/office/officeart/2005/8/layout/hProcess7"/>
    <dgm:cxn modelId="{CC2A56AF-A3AA-48C2-BE45-5453DB184D65}" type="presOf" srcId="{7705F03D-8373-42A2-8CC4-4FC1C3F09905}" destId="{83C3547B-6D49-49F2-99CB-614C04084F91}" srcOrd="1" destOrd="0" presId="urn:microsoft.com/office/officeart/2005/8/layout/hProcess7"/>
    <dgm:cxn modelId="{228A79C1-AF7D-4435-9FAC-F81BAE77705E}" type="presOf" srcId="{7FD605BA-58F6-412A-BE0E-8B52BA7429FE}" destId="{CCA441C7-1E78-49DB-845F-5B33A91D7C47}" srcOrd="0" destOrd="0" presId="urn:microsoft.com/office/officeart/2005/8/layout/hProcess7"/>
    <dgm:cxn modelId="{1542A3C5-99A1-4F30-8DA1-DC356E8D196D}" type="presOf" srcId="{27D149FB-4B89-4C5D-9169-E3470B4A698A}" destId="{3DB91F95-B0D6-46C0-8D0F-BE435B6A53F7}" srcOrd="1" destOrd="0" presId="urn:microsoft.com/office/officeart/2005/8/layout/hProcess7"/>
    <dgm:cxn modelId="{97390CCF-E999-4806-9F08-F8798B42D716}" type="presOf" srcId="{7705F03D-8373-42A2-8CC4-4FC1C3F09905}" destId="{003515C5-781B-4A40-82ED-A70D9AAE94B1}" srcOrd="0" destOrd="0" presId="urn:microsoft.com/office/officeart/2005/8/layout/hProcess7"/>
    <dgm:cxn modelId="{E681E7D8-CA82-46E9-BD39-9DD81EDB06F5}" type="presOf" srcId="{0E06DC71-ECB8-4C10-AA99-1EC1561BBEDC}" destId="{286C49D0-A4B1-43F9-8A65-BD513FF70B2E}" srcOrd="0" destOrd="0" presId="urn:microsoft.com/office/officeart/2005/8/layout/hProcess7"/>
    <dgm:cxn modelId="{0F5B67DE-E85F-43B8-AB8B-7781DE60BE91}" srcId="{27D149FB-4B89-4C5D-9169-E3470B4A698A}" destId="{0E06DC71-ECB8-4C10-AA99-1EC1561BBEDC}" srcOrd="0" destOrd="0" parTransId="{916D7344-6162-469B-8510-D914FED00D99}" sibTransId="{94766AD7-F891-4FFE-8984-CC381D90DDAD}"/>
    <dgm:cxn modelId="{875A55E7-EF82-44B4-8CFB-FE74247D620B}" srcId="{7FD605BA-58F6-412A-BE0E-8B52BA7429FE}" destId="{7705F03D-8373-42A2-8CC4-4FC1C3F09905}" srcOrd="2" destOrd="0" parTransId="{6371B271-D5E5-4E39-A218-874C3621C6ED}" sibTransId="{B6C353C7-CB7A-45D9-9F3D-1DD7A64A3EEA}"/>
    <dgm:cxn modelId="{424CDFF1-ED02-4280-9280-52FF9B970514}" type="presOf" srcId="{4138657B-F915-48D7-9721-90BDC0D61A1E}" destId="{A6479E9E-6145-493C-9D34-90698A663A47}" srcOrd="0" destOrd="0" presId="urn:microsoft.com/office/officeart/2005/8/layout/hProcess7"/>
    <dgm:cxn modelId="{E778F24D-4A6B-4409-B78B-348515280019}" type="presParOf" srcId="{CCA441C7-1E78-49DB-845F-5B33A91D7C47}" destId="{E921B3AE-33E3-4E1F-BE43-0E45BC73DCB8}" srcOrd="0" destOrd="0" presId="urn:microsoft.com/office/officeart/2005/8/layout/hProcess7"/>
    <dgm:cxn modelId="{A4E98844-713F-448C-B3E7-403339479FFE}" type="presParOf" srcId="{E921B3AE-33E3-4E1F-BE43-0E45BC73DCB8}" destId="{4CF33065-1E39-4FF1-9CA7-B1D361EF91D1}" srcOrd="0" destOrd="0" presId="urn:microsoft.com/office/officeart/2005/8/layout/hProcess7"/>
    <dgm:cxn modelId="{05015703-69C4-49CD-9634-B6623E455658}" type="presParOf" srcId="{E921B3AE-33E3-4E1F-BE43-0E45BC73DCB8}" destId="{6FAB041E-B27F-4766-BC5A-E8BD6BB3D983}" srcOrd="1" destOrd="0" presId="urn:microsoft.com/office/officeart/2005/8/layout/hProcess7"/>
    <dgm:cxn modelId="{51CD8C00-CBB5-49F8-ADE9-8730893E695D}" type="presParOf" srcId="{E921B3AE-33E3-4E1F-BE43-0E45BC73DCB8}" destId="{A6479E9E-6145-493C-9D34-90698A663A47}" srcOrd="2" destOrd="0" presId="urn:microsoft.com/office/officeart/2005/8/layout/hProcess7"/>
    <dgm:cxn modelId="{9D4AEF82-0C8A-4230-8C0B-E952663A4696}" type="presParOf" srcId="{CCA441C7-1E78-49DB-845F-5B33A91D7C47}" destId="{C20624C6-FE3B-492A-A481-BFC90A3A5359}" srcOrd="1" destOrd="0" presId="urn:microsoft.com/office/officeart/2005/8/layout/hProcess7"/>
    <dgm:cxn modelId="{C8F80130-507B-4A7A-B962-7FABD7476FE5}" type="presParOf" srcId="{CCA441C7-1E78-49DB-845F-5B33A91D7C47}" destId="{92033AD1-2EB5-4BF4-9083-43C092E3003B}" srcOrd="2" destOrd="0" presId="urn:microsoft.com/office/officeart/2005/8/layout/hProcess7"/>
    <dgm:cxn modelId="{76A545DD-E3FC-469B-97E4-8DA473DEEA1E}" type="presParOf" srcId="{92033AD1-2EB5-4BF4-9083-43C092E3003B}" destId="{47E0138B-0EA6-4399-80CB-14E3E41E8CE6}" srcOrd="0" destOrd="0" presId="urn:microsoft.com/office/officeart/2005/8/layout/hProcess7"/>
    <dgm:cxn modelId="{EE8A5D52-F1A5-415E-A95D-3B030EDF963F}" type="presParOf" srcId="{92033AD1-2EB5-4BF4-9083-43C092E3003B}" destId="{4FF45993-4A2B-493B-BEFC-D2BD0B20413E}" srcOrd="1" destOrd="0" presId="urn:microsoft.com/office/officeart/2005/8/layout/hProcess7"/>
    <dgm:cxn modelId="{283D9788-F003-4271-A2B7-1E2FC1A92612}" type="presParOf" srcId="{92033AD1-2EB5-4BF4-9083-43C092E3003B}" destId="{E304A30F-D1E9-4887-BDC3-EFEFDB9788A2}" srcOrd="2" destOrd="0" presId="urn:microsoft.com/office/officeart/2005/8/layout/hProcess7"/>
    <dgm:cxn modelId="{BF01DDC5-8474-4413-93F9-099329C9E40F}" type="presParOf" srcId="{CCA441C7-1E78-49DB-845F-5B33A91D7C47}" destId="{BBF31308-274F-4AD3-9647-CA0166D20E1B}" srcOrd="3" destOrd="0" presId="urn:microsoft.com/office/officeart/2005/8/layout/hProcess7"/>
    <dgm:cxn modelId="{9A0AA585-93FE-4F81-B2FD-AC331FA7720E}" type="presParOf" srcId="{CCA441C7-1E78-49DB-845F-5B33A91D7C47}" destId="{B4DA3B3D-0A04-435D-8B27-E63A6BF6709E}" srcOrd="4" destOrd="0" presId="urn:microsoft.com/office/officeart/2005/8/layout/hProcess7"/>
    <dgm:cxn modelId="{4BBD9B89-02BB-49AA-829B-1E24BD18E5EA}" type="presParOf" srcId="{B4DA3B3D-0A04-435D-8B27-E63A6BF6709E}" destId="{3A6B0E0E-F701-4938-98A6-8610EDFCC6C2}" srcOrd="0" destOrd="0" presId="urn:microsoft.com/office/officeart/2005/8/layout/hProcess7"/>
    <dgm:cxn modelId="{AF928325-1D93-4BE7-9B09-A5E6FC1F25B7}" type="presParOf" srcId="{B4DA3B3D-0A04-435D-8B27-E63A6BF6709E}" destId="{3DB91F95-B0D6-46C0-8D0F-BE435B6A53F7}" srcOrd="1" destOrd="0" presId="urn:microsoft.com/office/officeart/2005/8/layout/hProcess7"/>
    <dgm:cxn modelId="{13B95E9C-26C2-4534-BCCE-E0C1824D47AC}" type="presParOf" srcId="{B4DA3B3D-0A04-435D-8B27-E63A6BF6709E}" destId="{286C49D0-A4B1-43F9-8A65-BD513FF70B2E}" srcOrd="2" destOrd="0" presId="urn:microsoft.com/office/officeart/2005/8/layout/hProcess7"/>
    <dgm:cxn modelId="{F1E03E95-C1F4-4D3F-A337-F19922662BDC}" type="presParOf" srcId="{CCA441C7-1E78-49DB-845F-5B33A91D7C47}" destId="{A4C16BE1-CD95-4B3F-A3F8-051BD28192BE}" srcOrd="5" destOrd="0" presId="urn:microsoft.com/office/officeart/2005/8/layout/hProcess7"/>
    <dgm:cxn modelId="{9A932187-126A-461B-A8F0-668700074431}" type="presParOf" srcId="{CCA441C7-1E78-49DB-845F-5B33A91D7C47}" destId="{8B5B7F38-1B1A-49FF-B9BA-F3D5C15167E3}" srcOrd="6" destOrd="0" presId="urn:microsoft.com/office/officeart/2005/8/layout/hProcess7"/>
    <dgm:cxn modelId="{205C1B3D-198F-46F2-BE91-056F3B424FF5}" type="presParOf" srcId="{8B5B7F38-1B1A-49FF-B9BA-F3D5C15167E3}" destId="{630AF79C-3478-4C5D-BE09-54871B7F9016}" srcOrd="0" destOrd="0" presId="urn:microsoft.com/office/officeart/2005/8/layout/hProcess7"/>
    <dgm:cxn modelId="{1F128D38-AD79-4B05-BEAA-7C064686763F}" type="presParOf" srcId="{8B5B7F38-1B1A-49FF-B9BA-F3D5C15167E3}" destId="{DC527F8C-168D-4AEB-AB7A-DCC8451B83A5}" srcOrd="1" destOrd="0" presId="urn:microsoft.com/office/officeart/2005/8/layout/hProcess7"/>
    <dgm:cxn modelId="{1F12D3E6-13F0-4191-B7A1-3E25A8862C0A}" type="presParOf" srcId="{8B5B7F38-1B1A-49FF-B9BA-F3D5C15167E3}" destId="{391F0BD1-F607-470C-8AB7-695099461134}" srcOrd="2" destOrd="0" presId="urn:microsoft.com/office/officeart/2005/8/layout/hProcess7"/>
    <dgm:cxn modelId="{697F36B8-CAFD-46DF-BF7F-B411D2C8A4A6}" type="presParOf" srcId="{CCA441C7-1E78-49DB-845F-5B33A91D7C47}" destId="{D363E098-8C60-4CFE-827A-5C14B29BA032}" srcOrd="7" destOrd="0" presId="urn:microsoft.com/office/officeart/2005/8/layout/hProcess7"/>
    <dgm:cxn modelId="{9A5962A2-B943-418C-AE76-0237C8A2C8C5}" type="presParOf" srcId="{CCA441C7-1E78-49DB-845F-5B33A91D7C47}" destId="{B04E8352-CC36-46C2-85E0-076FD8A49ED1}" srcOrd="8" destOrd="0" presId="urn:microsoft.com/office/officeart/2005/8/layout/hProcess7"/>
    <dgm:cxn modelId="{6817E151-BC31-4E90-9FCB-353C2F53A65F}" type="presParOf" srcId="{B04E8352-CC36-46C2-85E0-076FD8A49ED1}" destId="{003515C5-781B-4A40-82ED-A70D9AAE94B1}" srcOrd="0" destOrd="0" presId="urn:microsoft.com/office/officeart/2005/8/layout/hProcess7"/>
    <dgm:cxn modelId="{7C2EF4C1-D2AB-4BCD-80EB-050AAF16D468}" type="presParOf" srcId="{B04E8352-CC36-46C2-85E0-076FD8A49ED1}" destId="{83C3547B-6D49-49F2-99CB-614C04084F91}" srcOrd="1" destOrd="0" presId="urn:microsoft.com/office/officeart/2005/8/layout/hProcess7"/>
    <dgm:cxn modelId="{19D285A5-514F-4499-A77F-66EB488883E1}" type="presParOf" srcId="{B04E8352-CC36-46C2-85E0-076FD8A49ED1}" destId="{A119C547-265C-44C9-9273-E05C3EDA974A}" srcOrd="2" destOrd="0" presId="urn:microsoft.com/office/officeart/2005/8/layout/hProcess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956087-2F38-4438-A3E2-D90AD458B2EF}"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BE"/>
        </a:p>
      </dgm:t>
    </dgm:pt>
    <dgm:pt modelId="{D7FD3820-83DC-447D-A999-B8D7F78FD8C7}">
      <dgm:prSet phldrT="[Texte]"/>
      <dgm:spPr/>
      <dgm:t>
        <a:bodyPr/>
        <a:lstStyle/>
        <a:p>
          <a:pPr rtl="0"/>
          <a:r>
            <a:rPr lang="nl-NL" dirty="0"/>
            <a:t>Besluit van de AO om de kandidaat of inschrijver al dan niet uit te sluiten</a:t>
          </a:r>
        </a:p>
        <a:p>
          <a:pPr rtl="0"/>
          <a:r>
            <a:rPr lang="nl-NL" dirty="0"/>
            <a:t>-&gt; Uitsluiting is alleen gepast als de betrokken persoon een voordeel heeft verkregen uit eerdere prestaties of uit zijn banden met een persoon die aan de opdracht heeft deelgenomen, waardoor de normale mededingingsvoorwaarden worden verhinderd of vervalst. </a:t>
          </a:r>
        </a:p>
      </dgm:t>
    </dgm:pt>
    <dgm:pt modelId="{87A81C2B-CDC2-4EF4-BEF0-0CE3B753607E}" type="parTrans" cxnId="{08AE8E44-12B5-4312-8B47-E817DDC7D8B1}">
      <dgm:prSet/>
      <dgm:spPr/>
      <dgm:t>
        <a:bodyPr/>
        <a:lstStyle/>
        <a:p>
          <a:endParaRPr lang="fr-BE"/>
        </a:p>
      </dgm:t>
    </dgm:pt>
    <dgm:pt modelId="{4B321204-AB63-40FE-9C60-F72A50903BAF}" type="sibTrans" cxnId="{08AE8E44-12B5-4312-8B47-E817DDC7D8B1}">
      <dgm:prSet/>
      <dgm:spPr/>
      <dgm:t>
        <a:bodyPr/>
        <a:lstStyle/>
        <a:p>
          <a:endParaRPr lang="fr-BE"/>
        </a:p>
      </dgm:t>
    </dgm:pt>
    <dgm:pt modelId="{6407D4C4-3458-4658-8E74-59B14660B39E}">
      <dgm:prSet/>
      <dgm:spPr/>
      <dgm:t>
        <a:bodyPr/>
        <a:lstStyle/>
        <a:p>
          <a:pPr rtl="0"/>
          <a:r>
            <a:rPr lang="nl-NL" dirty="0"/>
            <a:t>Schriftelijke uitnodiging aan de betrokken kandidaat of inschrijver om relevante bewijsstukken te verstrekken</a:t>
          </a:r>
        </a:p>
      </dgm:t>
    </dgm:pt>
    <dgm:pt modelId="{5F329F32-BDAA-4CFD-AF67-41BE33217E69}" type="parTrans" cxnId="{AF1F4142-7DAF-4A66-A888-37187FEBDD90}">
      <dgm:prSet/>
      <dgm:spPr/>
      <dgm:t>
        <a:bodyPr/>
        <a:lstStyle/>
        <a:p>
          <a:endParaRPr lang="fr-BE"/>
        </a:p>
      </dgm:t>
    </dgm:pt>
    <dgm:pt modelId="{0940D994-53F9-44D4-AF6C-7169D97D34A9}" type="sibTrans" cxnId="{AF1F4142-7DAF-4A66-A888-37187FEBDD90}">
      <dgm:prSet/>
      <dgm:spPr/>
      <dgm:t>
        <a:bodyPr/>
        <a:lstStyle/>
        <a:p>
          <a:endParaRPr lang="fr-BE" dirty="0"/>
        </a:p>
      </dgm:t>
    </dgm:pt>
    <dgm:pt modelId="{2212C9BF-E807-46CE-B972-A2F885C7CBED}">
      <dgm:prSet/>
      <dgm:spPr/>
      <dgm:t>
        <a:bodyPr/>
        <a:lstStyle/>
        <a:p>
          <a:pPr rtl="0"/>
          <a:r>
            <a:rPr lang="nl-NL" dirty="0"/>
            <a:t>Schriftelijke motivering moet binnen 12 dagen naar de AO worden gestuurd</a:t>
          </a:r>
        </a:p>
      </dgm:t>
    </dgm:pt>
    <dgm:pt modelId="{F773D537-BA4A-44D3-BB8B-2BD3B91750E6}" type="parTrans" cxnId="{5D37DFE6-FE97-4EB8-B4AE-B832F76C309B}">
      <dgm:prSet/>
      <dgm:spPr/>
      <dgm:t>
        <a:bodyPr/>
        <a:lstStyle/>
        <a:p>
          <a:endParaRPr lang="fr-BE"/>
        </a:p>
      </dgm:t>
    </dgm:pt>
    <dgm:pt modelId="{7278A870-84D8-4CD8-AEAA-D74DDAD73B43}" type="sibTrans" cxnId="{5D37DFE6-FE97-4EB8-B4AE-B832F76C309B}">
      <dgm:prSet/>
      <dgm:spPr/>
      <dgm:t>
        <a:bodyPr/>
        <a:lstStyle/>
        <a:p>
          <a:endParaRPr lang="fr-BE" dirty="0"/>
        </a:p>
      </dgm:t>
    </dgm:pt>
    <dgm:pt modelId="{6E3775C2-7D82-42A2-A231-A4126C27B00E}" type="pres">
      <dgm:prSet presAssocID="{33956087-2F38-4438-A3E2-D90AD458B2EF}" presName="outerComposite" presStyleCnt="0">
        <dgm:presLayoutVars>
          <dgm:chMax val="5"/>
          <dgm:dir/>
          <dgm:resizeHandles val="exact"/>
        </dgm:presLayoutVars>
      </dgm:prSet>
      <dgm:spPr/>
    </dgm:pt>
    <dgm:pt modelId="{3DA1D710-01D2-46BE-8935-2643FAC7446B}" type="pres">
      <dgm:prSet presAssocID="{33956087-2F38-4438-A3E2-D90AD458B2EF}" presName="dummyMaxCanvas" presStyleCnt="0">
        <dgm:presLayoutVars/>
      </dgm:prSet>
      <dgm:spPr/>
    </dgm:pt>
    <dgm:pt modelId="{3663D1DB-CEEF-41B4-9D2B-83B07618917C}" type="pres">
      <dgm:prSet presAssocID="{33956087-2F38-4438-A3E2-D90AD458B2EF}" presName="ThreeNodes_1" presStyleLbl="node1" presStyleIdx="0" presStyleCnt="3" custScaleY="73674">
        <dgm:presLayoutVars>
          <dgm:bulletEnabled val="1"/>
        </dgm:presLayoutVars>
      </dgm:prSet>
      <dgm:spPr/>
    </dgm:pt>
    <dgm:pt modelId="{519878F3-9981-4E50-B5D6-2A84BAE60532}" type="pres">
      <dgm:prSet presAssocID="{33956087-2F38-4438-A3E2-D90AD458B2EF}" presName="ThreeNodes_2" presStyleLbl="node1" presStyleIdx="1" presStyleCnt="3" custScaleX="98949" custScaleY="71981" custLinFactNeighborX="0" custLinFactNeighborY="-8894">
        <dgm:presLayoutVars>
          <dgm:bulletEnabled val="1"/>
        </dgm:presLayoutVars>
      </dgm:prSet>
      <dgm:spPr/>
    </dgm:pt>
    <dgm:pt modelId="{770307C9-796F-4A79-B1B3-23E622A2E352}" type="pres">
      <dgm:prSet presAssocID="{33956087-2F38-4438-A3E2-D90AD458B2EF}" presName="ThreeNodes_3" presStyleLbl="node1" presStyleIdx="2" presStyleCnt="3" custScaleY="140294">
        <dgm:presLayoutVars>
          <dgm:bulletEnabled val="1"/>
        </dgm:presLayoutVars>
      </dgm:prSet>
      <dgm:spPr/>
    </dgm:pt>
    <dgm:pt modelId="{3FD74494-60D4-4572-928C-6A082DE9753F}" type="pres">
      <dgm:prSet presAssocID="{33956087-2F38-4438-A3E2-D90AD458B2EF}" presName="ThreeConn_1-2" presStyleLbl="fgAccFollowNode1" presStyleIdx="0" presStyleCnt="2">
        <dgm:presLayoutVars>
          <dgm:bulletEnabled val="1"/>
        </dgm:presLayoutVars>
      </dgm:prSet>
      <dgm:spPr/>
    </dgm:pt>
    <dgm:pt modelId="{68B4D90B-4807-4C55-B906-6C6709D3EC03}" type="pres">
      <dgm:prSet presAssocID="{33956087-2F38-4438-A3E2-D90AD458B2EF}" presName="ThreeConn_2-3" presStyleLbl="fgAccFollowNode1" presStyleIdx="1" presStyleCnt="2">
        <dgm:presLayoutVars>
          <dgm:bulletEnabled val="1"/>
        </dgm:presLayoutVars>
      </dgm:prSet>
      <dgm:spPr/>
    </dgm:pt>
    <dgm:pt modelId="{16882B06-EDF9-4BAC-ACD3-D3842086F183}" type="pres">
      <dgm:prSet presAssocID="{33956087-2F38-4438-A3E2-D90AD458B2EF}" presName="ThreeNodes_1_text" presStyleLbl="node1" presStyleIdx="2" presStyleCnt="3">
        <dgm:presLayoutVars>
          <dgm:bulletEnabled val="1"/>
        </dgm:presLayoutVars>
      </dgm:prSet>
      <dgm:spPr/>
    </dgm:pt>
    <dgm:pt modelId="{58DF9D68-283F-41DF-A53D-C85C5270FD3E}" type="pres">
      <dgm:prSet presAssocID="{33956087-2F38-4438-A3E2-D90AD458B2EF}" presName="ThreeNodes_2_text" presStyleLbl="node1" presStyleIdx="2" presStyleCnt="3">
        <dgm:presLayoutVars>
          <dgm:bulletEnabled val="1"/>
        </dgm:presLayoutVars>
      </dgm:prSet>
      <dgm:spPr/>
    </dgm:pt>
    <dgm:pt modelId="{B3C13354-DE7F-4043-8B8F-58833C051AB5}" type="pres">
      <dgm:prSet presAssocID="{33956087-2F38-4438-A3E2-D90AD458B2EF}" presName="ThreeNodes_3_text" presStyleLbl="node1" presStyleIdx="2" presStyleCnt="3">
        <dgm:presLayoutVars>
          <dgm:bulletEnabled val="1"/>
        </dgm:presLayoutVars>
      </dgm:prSet>
      <dgm:spPr/>
    </dgm:pt>
  </dgm:ptLst>
  <dgm:cxnLst>
    <dgm:cxn modelId="{F8606600-260C-42EC-8EE6-6369C8C50A57}" type="presOf" srcId="{7278A870-84D8-4CD8-AEAA-D74DDAD73B43}" destId="{68B4D90B-4807-4C55-B906-6C6709D3EC03}" srcOrd="0" destOrd="0" presId="urn:microsoft.com/office/officeart/2005/8/layout/vProcess5"/>
    <dgm:cxn modelId="{42C3E129-6369-46BA-B5A5-A530CA9EC768}" type="presOf" srcId="{D7FD3820-83DC-447D-A999-B8D7F78FD8C7}" destId="{B3C13354-DE7F-4043-8B8F-58833C051AB5}" srcOrd="1" destOrd="0" presId="urn:microsoft.com/office/officeart/2005/8/layout/vProcess5"/>
    <dgm:cxn modelId="{90FE092A-1A3A-4733-9B6D-7241D93C6862}" type="presOf" srcId="{D7FD3820-83DC-447D-A999-B8D7F78FD8C7}" destId="{770307C9-796F-4A79-B1B3-23E622A2E352}" srcOrd="0" destOrd="0" presId="urn:microsoft.com/office/officeart/2005/8/layout/vProcess5"/>
    <dgm:cxn modelId="{E84A9B5E-090D-4826-864C-7FF069FCC731}" type="presOf" srcId="{0940D994-53F9-44D4-AF6C-7169D97D34A9}" destId="{3FD74494-60D4-4572-928C-6A082DE9753F}" srcOrd="0" destOrd="0" presId="urn:microsoft.com/office/officeart/2005/8/layout/vProcess5"/>
    <dgm:cxn modelId="{AF1F4142-7DAF-4A66-A888-37187FEBDD90}" srcId="{33956087-2F38-4438-A3E2-D90AD458B2EF}" destId="{6407D4C4-3458-4658-8E74-59B14660B39E}" srcOrd="0" destOrd="0" parTransId="{5F329F32-BDAA-4CFD-AF67-41BE33217E69}" sibTransId="{0940D994-53F9-44D4-AF6C-7169D97D34A9}"/>
    <dgm:cxn modelId="{08AE8E44-12B5-4312-8B47-E817DDC7D8B1}" srcId="{33956087-2F38-4438-A3E2-D90AD458B2EF}" destId="{D7FD3820-83DC-447D-A999-B8D7F78FD8C7}" srcOrd="2" destOrd="0" parTransId="{87A81C2B-CDC2-4EF4-BEF0-0CE3B753607E}" sibTransId="{4B321204-AB63-40FE-9C60-F72A50903BAF}"/>
    <dgm:cxn modelId="{AE8C6A50-3F26-469B-9F2B-ABBC2AF2FAE4}" type="presOf" srcId="{6407D4C4-3458-4658-8E74-59B14660B39E}" destId="{3663D1DB-CEEF-41B4-9D2B-83B07618917C}" srcOrd="0" destOrd="0" presId="urn:microsoft.com/office/officeart/2005/8/layout/vProcess5"/>
    <dgm:cxn modelId="{426B5D95-79EC-4733-8BC1-777A7203DFC8}" type="presOf" srcId="{2212C9BF-E807-46CE-B972-A2F885C7CBED}" destId="{58DF9D68-283F-41DF-A53D-C85C5270FD3E}" srcOrd="1" destOrd="0" presId="urn:microsoft.com/office/officeart/2005/8/layout/vProcess5"/>
    <dgm:cxn modelId="{866748A9-3575-4AD4-B93A-B4E988D3EFA0}" type="presOf" srcId="{2212C9BF-E807-46CE-B972-A2F885C7CBED}" destId="{519878F3-9981-4E50-B5D6-2A84BAE60532}" srcOrd="0" destOrd="0" presId="urn:microsoft.com/office/officeart/2005/8/layout/vProcess5"/>
    <dgm:cxn modelId="{5D37DFE6-FE97-4EB8-B4AE-B832F76C309B}" srcId="{33956087-2F38-4438-A3E2-D90AD458B2EF}" destId="{2212C9BF-E807-46CE-B972-A2F885C7CBED}" srcOrd="1" destOrd="0" parTransId="{F773D537-BA4A-44D3-BB8B-2BD3B91750E6}" sibTransId="{7278A870-84D8-4CD8-AEAA-D74DDAD73B43}"/>
    <dgm:cxn modelId="{D25028F5-9E43-44EB-91BA-FBACCC8662DA}" type="presOf" srcId="{33956087-2F38-4438-A3E2-D90AD458B2EF}" destId="{6E3775C2-7D82-42A2-A231-A4126C27B00E}" srcOrd="0" destOrd="0" presId="urn:microsoft.com/office/officeart/2005/8/layout/vProcess5"/>
    <dgm:cxn modelId="{52C392FC-BAD0-431F-97D9-A2BD354A77DA}" type="presOf" srcId="{6407D4C4-3458-4658-8E74-59B14660B39E}" destId="{16882B06-EDF9-4BAC-ACD3-D3842086F183}" srcOrd="1" destOrd="0" presId="urn:microsoft.com/office/officeart/2005/8/layout/vProcess5"/>
    <dgm:cxn modelId="{FFCC0CBE-2F73-4A6B-9FFD-98B87C78413E}" type="presParOf" srcId="{6E3775C2-7D82-42A2-A231-A4126C27B00E}" destId="{3DA1D710-01D2-46BE-8935-2643FAC7446B}" srcOrd="0" destOrd="0" presId="urn:microsoft.com/office/officeart/2005/8/layout/vProcess5"/>
    <dgm:cxn modelId="{17EB3B08-40D3-47A1-AF54-9BD6ACFB7E3C}" type="presParOf" srcId="{6E3775C2-7D82-42A2-A231-A4126C27B00E}" destId="{3663D1DB-CEEF-41B4-9D2B-83B07618917C}" srcOrd="1" destOrd="0" presId="urn:microsoft.com/office/officeart/2005/8/layout/vProcess5"/>
    <dgm:cxn modelId="{6984010A-4FFA-4DAF-994D-DF33E03C7101}" type="presParOf" srcId="{6E3775C2-7D82-42A2-A231-A4126C27B00E}" destId="{519878F3-9981-4E50-B5D6-2A84BAE60532}" srcOrd="2" destOrd="0" presId="urn:microsoft.com/office/officeart/2005/8/layout/vProcess5"/>
    <dgm:cxn modelId="{CB8566FF-4876-4E8B-97BD-2B446CEF31DC}" type="presParOf" srcId="{6E3775C2-7D82-42A2-A231-A4126C27B00E}" destId="{770307C9-796F-4A79-B1B3-23E622A2E352}" srcOrd="3" destOrd="0" presId="urn:microsoft.com/office/officeart/2005/8/layout/vProcess5"/>
    <dgm:cxn modelId="{484C7A58-890C-4960-98A9-9AFFE0EAB54C}" type="presParOf" srcId="{6E3775C2-7D82-42A2-A231-A4126C27B00E}" destId="{3FD74494-60D4-4572-928C-6A082DE9753F}" srcOrd="4" destOrd="0" presId="urn:microsoft.com/office/officeart/2005/8/layout/vProcess5"/>
    <dgm:cxn modelId="{79739E2D-DFE6-4485-8DD4-25303A4EB407}" type="presParOf" srcId="{6E3775C2-7D82-42A2-A231-A4126C27B00E}" destId="{68B4D90B-4807-4C55-B906-6C6709D3EC03}" srcOrd="5" destOrd="0" presId="urn:microsoft.com/office/officeart/2005/8/layout/vProcess5"/>
    <dgm:cxn modelId="{FD52EEC6-D552-4269-A829-C3437A280073}" type="presParOf" srcId="{6E3775C2-7D82-42A2-A231-A4126C27B00E}" destId="{16882B06-EDF9-4BAC-ACD3-D3842086F183}" srcOrd="6" destOrd="0" presId="urn:microsoft.com/office/officeart/2005/8/layout/vProcess5"/>
    <dgm:cxn modelId="{9905CE58-39F8-49F5-B643-49C26E1BFE27}" type="presParOf" srcId="{6E3775C2-7D82-42A2-A231-A4126C27B00E}" destId="{58DF9D68-283F-41DF-A53D-C85C5270FD3E}" srcOrd="7" destOrd="0" presId="urn:microsoft.com/office/officeart/2005/8/layout/vProcess5"/>
    <dgm:cxn modelId="{97E2642D-8381-43F8-9F84-D6081521F1A5}" type="presParOf" srcId="{6E3775C2-7D82-42A2-A231-A4126C27B00E}" destId="{B3C13354-DE7F-4043-8B8F-58833C051AB5}"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A2E638A-07ED-4925-ABFA-64F482B7C258}"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fr-BE"/>
        </a:p>
      </dgm:t>
    </dgm:pt>
    <dgm:pt modelId="{8EA1AE54-D9F1-4259-87C2-9560BC588A37}">
      <dgm:prSet phldrT="[Texte]"/>
      <dgm:spPr>
        <a:xfrm>
          <a:off x="2928375" y="-186737"/>
          <a:ext cx="2453079" cy="2370875"/>
        </a:xfrm>
        <a:prstGeom prst="ellipse">
          <a:avLst/>
        </a:prstGeom>
        <a:solidFill>
          <a:srgbClr val="009DD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0">
            <a:buNone/>
          </a:pPr>
          <a:r>
            <a:rPr lang="nl-NL" dirty="0">
              <a:solidFill>
                <a:sysClr val="window" lastClr="FFFFFF"/>
              </a:solidFill>
              <a:latin typeface="Constantia"/>
              <a:ea typeface="+mn-ea"/>
              <a:cs typeface="+mn-cs"/>
            </a:rPr>
            <a:t>AO </a:t>
          </a:r>
        </a:p>
        <a:p>
          <a:pPr rtl="0">
            <a:buNone/>
          </a:pPr>
          <a:r>
            <a:rPr lang="nl-NL" dirty="0">
              <a:solidFill>
                <a:sysClr val="window" lastClr="FFFFFF"/>
              </a:solidFill>
              <a:latin typeface="Constantia"/>
              <a:ea typeface="+mn-ea"/>
              <a:cs typeface="+mn-cs"/>
            </a:rPr>
            <a:t>- Interne medewerker;</a:t>
          </a:r>
        </a:p>
        <a:p>
          <a:pPr rtl="0">
            <a:buNone/>
          </a:pPr>
          <a:r>
            <a:rPr lang="nl-NL" dirty="0">
              <a:solidFill>
                <a:sysClr val="window" lastClr="FFFFFF"/>
              </a:solidFill>
              <a:latin typeface="Constantia"/>
              <a:ea typeface="+mn-ea"/>
              <a:cs typeface="+mn-cs"/>
            </a:rPr>
            <a:t>- Ambtenaar;</a:t>
          </a:r>
        </a:p>
        <a:p>
          <a:pPr rtl="0">
            <a:buNone/>
          </a:pPr>
          <a:r>
            <a:rPr lang="nl-NL" dirty="0">
              <a:solidFill>
                <a:sysClr val="window" lastClr="FFFFFF"/>
              </a:solidFill>
              <a:latin typeface="Constantia"/>
              <a:ea typeface="+mn-ea"/>
              <a:cs typeface="+mn-cs"/>
            </a:rPr>
            <a:t>- Openbare gezagsdrager</a:t>
          </a:r>
        </a:p>
        <a:p>
          <a:pPr rtl="0">
            <a:buNone/>
          </a:pPr>
          <a:r>
            <a:rPr lang="nl-NL" dirty="0">
              <a:solidFill>
                <a:sysClr val="window" lastClr="FFFFFF"/>
              </a:solidFill>
              <a:latin typeface="Constantia"/>
              <a:ea typeface="+mn-ea"/>
              <a:cs typeface="+mn-cs"/>
            </a:rPr>
            <a:t>- Iedere persoon verbonden aan de AO</a:t>
          </a:r>
        </a:p>
      </dgm:t>
    </dgm:pt>
    <dgm:pt modelId="{A17CFEFC-CFAF-469C-BA04-68A657E66F68}" type="parTrans" cxnId="{2C91CCA3-D411-4FFF-9071-6E40FA79A3B8}">
      <dgm:prSet/>
      <dgm:spPr/>
      <dgm:t>
        <a:bodyPr/>
        <a:lstStyle/>
        <a:p>
          <a:endParaRPr lang="fr-BE"/>
        </a:p>
      </dgm:t>
    </dgm:pt>
    <dgm:pt modelId="{7907C51A-B36B-4693-99E1-AE14B6C295BB}" type="sibTrans" cxnId="{2C91CCA3-D411-4FFF-9071-6E40FA79A3B8}">
      <dgm:prSet/>
      <dgm:spPr>
        <a:xfrm rot="3600000">
          <a:off x="4739580" y="1954507"/>
          <a:ext cx="306154" cy="644000"/>
        </a:xfrm>
        <a:prstGeom prst="rightArrow">
          <a:avLst>
            <a:gd name="adj1" fmla="val 60000"/>
            <a:gd name="adj2" fmla="val 50000"/>
          </a:avLst>
        </a:prstGeom>
        <a:solidFill>
          <a:srgbClr val="009DD9">
            <a:hueOff val="0"/>
            <a:satOff val="0"/>
            <a:lumOff val="0"/>
            <a:alphaOff val="0"/>
          </a:srgbClr>
        </a:solidFill>
        <a:ln>
          <a:noFill/>
        </a:ln>
        <a:effectLst/>
      </dgm:spPr>
      <dgm:t>
        <a:bodyPr/>
        <a:lstStyle/>
        <a:p>
          <a:pPr>
            <a:buNone/>
          </a:pPr>
          <a:endParaRPr lang="fr-BE" dirty="0">
            <a:solidFill>
              <a:sysClr val="window" lastClr="FFFFFF"/>
            </a:solidFill>
            <a:latin typeface="Constantia"/>
            <a:ea typeface="+mn-ea"/>
            <a:cs typeface="+mn-cs"/>
          </a:endParaRPr>
        </a:p>
      </dgm:t>
    </dgm:pt>
    <dgm:pt modelId="{28A508A3-D16E-446B-B22B-CDC08BC4754A}">
      <dgm:prSet phldrT="[Texte]"/>
      <dgm:spPr>
        <a:xfrm>
          <a:off x="4483501" y="2392087"/>
          <a:ext cx="2206565" cy="2173363"/>
        </a:xfrm>
        <a:prstGeom prst="ellipse">
          <a:avLst/>
        </a:prstGeom>
        <a:solidFill>
          <a:srgbClr val="0BD0D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0">
            <a:buNone/>
          </a:pPr>
          <a:r>
            <a:rPr lang="nl-NL" dirty="0">
              <a:solidFill>
                <a:sysClr val="window" lastClr="FFFFFF"/>
              </a:solidFill>
              <a:latin typeface="Constantia"/>
              <a:ea typeface="+mn-ea"/>
              <a:cs typeface="+mn-cs"/>
            </a:rPr>
            <a:t>Heeft sinds minder dan twee jaar voor een ander bedrijf gewerkt</a:t>
          </a:r>
        </a:p>
      </dgm:t>
    </dgm:pt>
    <dgm:pt modelId="{AF472C01-F011-4F74-8911-515C0B881BEA}" type="parTrans" cxnId="{6E6F738F-03E6-4007-8C22-CC2AC53E4A75}">
      <dgm:prSet/>
      <dgm:spPr/>
      <dgm:t>
        <a:bodyPr/>
        <a:lstStyle/>
        <a:p>
          <a:endParaRPr lang="fr-BE"/>
        </a:p>
      </dgm:t>
    </dgm:pt>
    <dgm:pt modelId="{BB5AD0D9-592C-4965-B4A2-2248515B0AE2}" type="sibTrans" cxnId="{6E6F738F-03E6-4007-8C22-CC2AC53E4A75}">
      <dgm:prSet/>
      <dgm:spPr>
        <a:xfrm rot="10800000">
          <a:off x="4059129" y="3156769"/>
          <a:ext cx="299889" cy="644000"/>
        </a:xfrm>
        <a:prstGeom prst="rightArrow">
          <a:avLst>
            <a:gd name="adj1" fmla="val 60000"/>
            <a:gd name="adj2" fmla="val 50000"/>
          </a:avLst>
        </a:prstGeom>
        <a:solidFill>
          <a:srgbClr val="0BD0D9">
            <a:hueOff val="0"/>
            <a:satOff val="0"/>
            <a:lumOff val="0"/>
            <a:alphaOff val="0"/>
          </a:srgbClr>
        </a:solidFill>
        <a:ln>
          <a:noFill/>
        </a:ln>
        <a:effectLst/>
      </dgm:spPr>
      <dgm:t>
        <a:bodyPr/>
        <a:lstStyle/>
        <a:p>
          <a:pPr>
            <a:buNone/>
          </a:pPr>
          <a:endParaRPr lang="fr-BE" dirty="0">
            <a:solidFill>
              <a:sysClr val="window" lastClr="FFFFFF"/>
            </a:solidFill>
            <a:latin typeface="Constantia"/>
            <a:ea typeface="+mn-ea"/>
            <a:cs typeface="+mn-cs"/>
          </a:endParaRPr>
        </a:p>
      </dgm:t>
    </dgm:pt>
    <dgm:pt modelId="{8D2FA426-D8F2-48AB-A769-0959704D4C7A}">
      <dgm:prSet phldrT="[Texte]"/>
      <dgm:spPr>
        <a:xfrm>
          <a:off x="1528420" y="2381363"/>
          <a:ext cx="2389251" cy="2194811"/>
        </a:xfrm>
        <a:prstGeom prst="ellipse">
          <a:avLst/>
        </a:prstGeom>
        <a:solidFill>
          <a:srgbClr val="10CF9B">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0">
            <a:buNone/>
          </a:pPr>
          <a:r>
            <a:rPr lang="nl-NL" dirty="0">
              <a:solidFill>
                <a:sysClr val="window" lastClr="FFFFFF"/>
              </a:solidFill>
              <a:latin typeface="Constantia"/>
              <a:ea typeface="+mn-ea"/>
              <a:cs typeface="+mn-cs"/>
            </a:rPr>
            <a:t>Kandidaat of inschrijver voor een overheidsopdracht voor zover er sprake is van een zakelijk verband</a:t>
          </a:r>
        </a:p>
      </dgm:t>
    </dgm:pt>
    <dgm:pt modelId="{DB127659-C91E-468B-9F00-7A3EAC5BB853}" type="parTrans" cxnId="{79973B73-5F81-403C-9828-82D0078A8772}">
      <dgm:prSet/>
      <dgm:spPr/>
      <dgm:t>
        <a:bodyPr/>
        <a:lstStyle/>
        <a:p>
          <a:endParaRPr lang="fr-BE"/>
        </a:p>
      </dgm:t>
    </dgm:pt>
    <dgm:pt modelId="{359DA72D-41D6-458B-B0D1-483F727A821E}" type="sibTrans" cxnId="{79973B73-5F81-403C-9828-82D0078A8772}">
      <dgm:prSet/>
      <dgm:spPr>
        <a:xfrm rot="18000000">
          <a:off x="3270431" y="1956710"/>
          <a:ext cx="290938" cy="644000"/>
        </a:xfrm>
        <a:prstGeom prst="rightArrow">
          <a:avLst>
            <a:gd name="adj1" fmla="val 60000"/>
            <a:gd name="adj2" fmla="val 50000"/>
          </a:avLst>
        </a:prstGeom>
        <a:solidFill>
          <a:srgbClr val="10CF9B">
            <a:hueOff val="0"/>
            <a:satOff val="0"/>
            <a:lumOff val="0"/>
            <a:alphaOff val="0"/>
          </a:srgbClr>
        </a:solidFill>
        <a:ln>
          <a:noFill/>
        </a:ln>
        <a:effectLst/>
      </dgm:spPr>
      <dgm:t>
        <a:bodyPr/>
        <a:lstStyle/>
        <a:p>
          <a:pPr>
            <a:buNone/>
          </a:pPr>
          <a:endParaRPr lang="fr-BE" dirty="0">
            <a:solidFill>
              <a:sysClr val="window" lastClr="FFFFFF"/>
            </a:solidFill>
            <a:latin typeface="Constantia"/>
            <a:ea typeface="+mn-ea"/>
            <a:cs typeface="+mn-cs"/>
          </a:endParaRPr>
        </a:p>
      </dgm:t>
    </dgm:pt>
    <dgm:pt modelId="{381A75CE-51AB-45B1-B4C0-21D6C29DF099}" type="pres">
      <dgm:prSet presAssocID="{8A2E638A-07ED-4925-ABFA-64F482B7C258}" presName="cycle" presStyleCnt="0">
        <dgm:presLayoutVars>
          <dgm:dir/>
          <dgm:resizeHandles val="exact"/>
        </dgm:presLayoutVars>
      </dgm:prSet>
      <dgm:spPr/>
    </dgm:pt>
    <dgm:pt modelId="{1D4B5842-03ED-4A39-94A4-5BA72B9C1A0F}" type="pres">
      <dgm:prSet presAssocID="{8EA1AE54-D9F1-4259-87C2-9560BC588A37}" presName="node" presStyleLbl="node1" presStyleIdx="0" presStyleCnt="3" custScaleX="128558" custScaleY="124250">
        <dgm:presLayoutVars>
          <dgm:bulletEnabled val="1"/>
        </dgm:presLayoutVars>
      </dgm:prSet>
      <dgm:spPr/>
    </dgm:pt>
    <dgm:pt modelId="{0110EDDC-AB5B-4459-B9DC-4DF64945FE9B}" type="pres">
      <dgm:prSet presAssocID="{7907C51A-B36B-4693-99E1-AE14B6C295BB}" presName="sibTrans" presStyleLbl="sibTrans2D1" presStyleIdx="0" presStyleCnt="3"/>
      <dgm:spPr/>
    </dgm:pt>
    <dgm:pt modelId="{B5079798-922C-418F-A7D0-4F8AD6CEE58B}" type="pres">
      <dgm:prSet presAssocID="{7907C51A-B36B-4693-99E1-AE14B6C295BB}" presName="connectorText" presStyleLbl="sibTrans2D1" presStyleIdx="0" presStyleCnt="3"/>
      <dgm:spPr/>
    </dgm:pt>
    <dgm:pt modelId="{BCE8F8C6-4A22-4F30-9869-A5E92E847B8E}" type="pres">
      <dgm:prSet presAssocID="{28A508A3-D16E-446B-B22B-CDC08BC4754A}" presName="node" presStyleLbl="node1" presStyleIdx="1" presStyleCnt="3" custScaleX="115639" custScaleY="113899">
        <dgm:presLayoutVars>
          <dgm:bulletEnabled val="1"/>
        </dgm:presLayoutVars>
      </dgm:prSet>
      <dgm:spPr/>
    </dgm:pt>
    <dgm:pt modelId="{A68EB5D5-C7C4-48FA-A4A3-62C1FDB6D4BC}" type="pres">
      <dgm:prSet presAssocID="{BB5AD0D9-592C-4965-B4A2-2248515B0AE2}" presName="sibTrans" presStyleLbl="sibTrans2D1" presStyleIdx="1" presStyleCnt="3"/>
      <dgm:spPr/>
    </dgm:pt>
    <dgm:pt modelId="{5045BE06-ED69-4C13-9EAE-6E1681CE3232}" type="pres">
      <dgm:prSet presAssocID="{BB5AD0D9-592C-4965-B4A2-2248515B0AE2}" presName="connectorText" presStyleLbl="sibTrans2D1" presStyleIdx="1" presStyleCnt="3"/>
      <dgm:spPr/>
    </dgm:pt>
    <dgm:pt modelId="{844C57B2-6F21-41CB-A6A2-C1FF5E28D1FA}" type="pres">
      <dgm:prSet presAssocID="{8D2FA426-D8F2-48AB-A769-0959704D4C7A}" presName="node" presStyleLbl="node1" presStyleIdx="2" presStyleCnt="3" custScaleX="125213" custScaleY="115023">
        <dgm:presLayoutVars>
          <dgm:bulletEnabled val="1"/>
        </dgm:presLayoutVars>
      </dgm:prSet>
      <dgm:spPr/>
    </dgm:pt>
    <dgm:pt modelId="{C7E501E8-4C7C-40AB-9DD0-9C890FE53CA5}" type="pres">
      <dgm:prSet presAssocID="{359DA72D-41D6-458B-B0D1-483F727A821E}" presName="sibTrans" presStyleLbl="sibTrans2D1" presStyleIdx="2" presStyleCnt="3"/>
      <dgm:spPr/>
    </dgm:pt>
    <dgm:pt modelId="{AE327ACC-421A-484D-9C4B-51AADC977059}" type="pres">
      <dgm:prSet presAssocID="{359DA72D-41D6-458B-B0D1-483F727A821E}" presName="connectorText" presStyleLbl="sibTrans2D1" presStyleIdx="2" presStyleCnt="3"/>
      <dgm:spPr/>
    </dgm:pt>
  </dgm:ptLst>
  <dgm:cxnLst>
    <dgm:cxn modelId="{9A35041B-F6AB-44AE-9EA0-49A242770963}" type="presOf" srcId="{BB5AD0D9-592C-4965-B4A2-2248515B0AE2}" destId="{A68EB5D5-C7C4-48FA-A4A3-62C1FDB6D4BC}" srcOrd="0" destOrd="0" presId="urn:microsoft.com/office/officeart/2005/8/layout/cycle2"/>
    <dgm:cxn modelId="{91652044-DDD7-4051-ADEE-B5824EF3CF54}" type="presOf" srcId="{28A508A3-D16E-446B-B22B-CDC08BC4754A}" destId="{BCE8F8C6-4A22-4F30-9869-A5E92E847B8E}" srcOrd="0" destOrd="0" presId="urn:microsoft.com/office/officeart/2005/8/layout/cycle2"/>
    <dgm:cxn modelId="{F45C0965-F63F-4B0A-B33B-C08938571ACF}" type="presOf" srcId="{7907C51A-B36B-4693-99E1-AE14B6C295BB}" destId="{B5079798-922C-418F-A7D0-4F8AD6CEE58B}" srcOrd="1" destOrd="0" presId="urn:microsoft.com/office/officeart/2005/8/layout/cycle2"/>
    <dgm:cxn modelId="{79973B73-5F81-403C-9828-82D0078A8772}" srcId="{8A2E638A-07ED-4925-ABFA-64F482B7C258}" destId="{8D2FA426-D8F2-48AB-A769-0959704D4C7A}" srcOrd="2" destOrd="0" parTransId="{DB127659-C91E-468B-9F00-7A3EAC5BB853}" sibTransId="{359DA72D-41D6-458B-B0D1-483F727A821E}"/>
    <dgm:cxn modelId="{6E6F738F-03E6-4007-8C22-CC2AC53E4A75}" srcId="{8A2E638A-07ED-4925-ABFA-64F482B7C258}" destId="{28A508A3-D16E-446B-B22B-CDC08BC4754A}" srcOrd="1" destOrd="0" parTransId="{AF472C01-F011-4F74-8911-515C0B881BEA}" sibTransId="{BB5AD0D9-592C-4965-B4A2-2248515B0AE2}"/>
    <dgm:cxn modelId="{2C91CCA3-D411-4FFF-9071-6E40FA79A3B8}" srcId="{8A2E638A-07ED-4925-ABFA-64F482B7C258}" destId="{8EA1AE54-D9F1-4259-87C2-9560BC588A37}" srcOrd="0" destOrd="0" parTransId="{A17CFEFC-CFAF-469C-BA04-68A657E66F68}" sibTransId="{7907C51A-B36B-4693-99E1-AE14B6C295BB}"/>
    <dgm:cxn modelId="{092E52AA-4AEB-43AE-B4CD-D78A2001A77F}" type="presOf" srcId="{8A2E638A-07ED-4925-ABFA-64F482B7C258}" destId="{381A75CE-51AB-45B1-B4C0-21D6C29DF099}" srcOrd="0" destOrd="0" presId="urn:microsoft.com/office/officeart/2005/8/layout/cycle2"/>
    <dgm:cxn modelId="{7F8544B0-249A-4661-8C6C-6D8F58B679A3}" type="presOf" srcId="{359DA72D-41D6-458B-B0D1-483F727A821E}" destId="{AE327ACC-421A-484D-9C4B-51AADC977059}" srcOrd="1" destOrd="0" presId="urn:microsoft.com/office/officeart/2005/8/layout/cycle2"/>
    <dgm:cxn modelId="{3C69FCBE-069A-45EF-B95D-A5760E3EB582}" type="presOf" srcId="{8D2FA426-D8F2-48AB-A769-0959704D4C7A}" destId="{844C57B2-6F21-41CB-A6A2-C1FF5E28D1FA}" srcOrd="0" destOrd="0" presId="urn:microsoft.com/office/officeart/2005/8/layout/cycle2"/>
    <dgm:cxn modelId="{38ED86CE-BA4A-4458-882C-642B64E8AFB2}" type="presOf" srcId="{8EA1AE54-D9F1-4259-87C2-9560BC588A37}" destId="{1D4B5842-03ED-4A39-94A4-5BA72B9C1A0F}" srcOrd="0" destOrd="0" presId="urn:microsoft.com/office/officeart/2005/8/layout/cycle2"/>
    <dgm:cxn modelId="{197773E6-31C2-47F6-98D4-B6290B5DB550}" type="presOf" srcId="{7907C51A-B36B-4693-99E1-AE14B6C295BB}" destId="{0110EDDC-AB5B-4459-B9DC-4DF64945FE9B}" srcOrd="0" destOrd="0" presId="urn:microsoft.com/office/officeart/2005/8/layout/cycle2"/>
    <dgm:cxn modelId="{882AFAEA-329F-40F4-8B25-E496DF147678}" type="presOf" srcId="{359DA72D-41D6-458B-B0D1-483F727A821E}" destId="{C7E501E8-4C7C-40AB-9DD0-9C890FE53CA5}" srcOrd="0" destOrd="0" presId="urn:microsoft.com/office/officeart/2005/8/layout/cycle2"/>
    <dgm:cxn modelId="{59C089FD-83E0-46B4-830D-B3A03D1BA293}" type="presOf" srcId="{BB5AD0D9-592C-4965-B4A2-2248515B0AE2}" destId="{5045BE06-ED69-4C13-9EAE-6E1681CE3232}" srcOrd="1" destOrd="0" presId="urn:microsoft.com/office/officeart/2005/8/layout/cycle2"/>
    <dgm:cxn modelId="{31F1D422-7A47-4EC7-85CA-DB71263220D1}" type="presParOf" srcId="{381A75CE-51AB-45B1-B4C0-21D6C29DF099}" destId="{1D4B5842-03ED-4A39-94A4-5BA72B9C1A0F}" srcOrd="0" destOrd="0" presId="urn:microsoft.com/office/officeart/2005/8/layout/cycle2"/>
    <dgm:cxn modelId="{970C9A6B-6079-49DB-A85A-8617A2911A28}" type="presParOf" srcId="{381A75CE-51AB-45B1-B4C0-21D6C29DF099}" destId="{0110EDDC-AB5B-4459-B9DC-4DF64945FE9B}" srcOrd="1" destOrd="0" presId="urn:microsoft.com/office/officeart/2005/8/layout/cycle2"/>
    <dgm:cxn modelId="{E7F7D374-6148-4689-BE46-5E1631BF5E97}" type="presParOf" srcId="{0110EDDC-AB5B-4459-B9DC-4DF64945FE9B}" destId="{B5079798-922C-418F-A7D0-4F8AD6CEE58B}" srcOrd="0" destOrd="0" presId="urn:microsoft.com/office/officeart/2005/8/layout/cycle2"/>
    <dgm:cxn modelId="{316D0B2D-723C-4A13-A92D-BE897DE00E2D}" type="presParOf" srcId="{381A75CE-51AB-45B1-B4C0-21D6C29DF099}" destId="{BCE8F8C6-4A22-4F30-9869-A5E92E847B8E}" srcOrd="2" destOrd="0" presId="urn:microsoft.com/office/officeart/2005/8/layout/cycle2"/>
    <dgm:cxn modelId="{EE9F05DA-26A3-4C6B-B225-57C983251C1C}" type="presParOf" srcId="{381A75CE-51AB-45B1-B4C0-21D6C29DF099}" destId="{A68EB5D5-C7C4-48FA-A4A3-62C1FDB6D4BC}" srcOrd="3" destOrd="0" presId="urn:microsoft.com/office/officeart/2005/8/layout/cycle2"/>
    <dgm:cxn modelId="{0140924C-7C6C-421A-BCF8-607B6524EE40}" type="presParOf" srcId="{A68EB5D5-C7C4-48FA-A4A3-62C1FDB6D4BC}" destId="{5045BE06-ED69-4C13-9EAE-6E1681CE3232}" srcOrd="0" destOrd="0" presId="urn:microsoft.com/office/officeart/2005/8/layout/cycle2"/>
    <dgm:cxn modelId="{EFBF3292-5689-4B84-A8E8-3B46ACE47421}" type="presParOf" srcId="{381A75CE-51AB-45B1-B4C0-21D6C29DF099}" destId="{844C57B2-6F21-41CB-A6A2-C1FF5E28D1FA}" srcOrd="4" destOrd="0" presId="urn:microsoft.com/office/officeart/2005/8/layout/cycle2"/>
    <dgm:cxn modelId="{155778CB-7880-4B17-A5C9-A8F767CE2963}" type="presParOf" srcId="{381A75CE-51AB-45B1-B4C0-21D6C29DF099}" destId="{C7E501E8-4C7C-40AB-9DD0-9C890FE53CA5}" srcOrd="5" destOrd="0" presId="urn:microsoft.com/office/officeart/2005/8/layout/cycle2"/>
    <dgm:cxn modelId="{8494DFB3-49F5-4084-BDD1-EAF582C6692D}" type="presParOf" srcId="{C7E501E8-4C7C-40AB-9DD0-9C890FE53CA5}" destId="{AE327ACC-421A-484D-9C4B-51AADC977059}" srcOrd="0" destOrd="0" presId="urn:microsoft.com/office/officeart/2005/8/layout/cycle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A00421-F7BF-4AC3-BDFD-BC79240062F8}">
      <dsp:nvSpPr>
        <dsp:cNvPr id="0" name=""/>
        <dsp:cNvSpPr/>
      </dsp:nvSpPr>
      <dsp:spPr>
        <a:xfrm rot="10800000">
          <a:off x="0" y="0"/>
          <a:ext cx="7632848" cy="638700"/>
        </a:xfrm>
        <a:prstGeom prst="trapezoid">
          <a:avLst>
            <a:gd name="adj" fmla="val 99588"/>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nl-NL" sz="1300" kern="1200" dirty="0"/>
            <a:t>Europese Commissie </a:t>
          </a:r>
        </a:p>
      </dsp:txBody>
      <dsp:txXfrm rot="-10800000">
        <a:off x="1335748" y="0"/>
        <a:ext cx="4961351" cy="638700"/>
      </dsp:txXfrm>
    </dsp:sp>
    <dsp:sp modelId="{447E6B3F-E2AA-4D86-A976-D704993AD28E}">
      <dsp:nvSpPr>
        <dsp:cNvPr id="0" name=""/>
        <dsp:cNvSpPr/>
      </dsp:nvSpPr>
      <dsp:spPr>
        <a:xfrm rot="10800000">
          <a:off x="636070" y="638699"/>
          <a:ext cx="6360706" cy="638700"/>
        </a:xfrm>
        <a:prstGeom prst="trapezoid">
          <a:avLst>
            <a:gd name="adj" fmla="val 99588"/>
          </a:avLst>
        </a:prstGeom>
        <a:solidFill>
          <a:schemeClr val="accent1">
            <a:shade val="50000"/>
            <a:hueOff val="120479"/>
            <a:satOff val="-2520"/>
            <a:lumOff val="140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nl-NL" sz="1300" kern="1200" dirty="0"/>
            <a:t>Europees Bureau voor fraudebestrijding (OLAF) en Europese Rekenkamer (ECA)</a:t>
          </a:r>
        </a:p>
      </dsp:txBody>
      <dsp:txXfrm rot="-10800000">
        <a:off x="1749194" y="638699"/>
        <a:ext cx="4134459" cy="638700"/>
      </dsp:txXfrm>
    </dsp:sp>
    <dsp:sp modelId="{C4763568-9241-4FC0-83B7-210274206456}">
      <dsp:nvSpPr>
        <dsp:cNvPr id="0" name=""/>
        <dsp:cNvSpPr/>
      </dsp:nvSpPr>
      <dsp:spPr>
        <a:xfrm rot="10800000">
          <a:off x="1272141" y="1277400"/>
          <a:ext cx="5088565" cy="638700"/>
        </a:xfrm>
        <a:prstGeom prst="trapezoid">
          <a:avLst>
            <a:gd name="adj" fmla="val 99588"/>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nl-NL" sz="1300" kern="1200" dirty="0"/>
            <a:t>Auditautoriteit </a:t>
          </a:r>
        </a:p>
        <a:p>
          <a:pPr marL="0" lvl="0" indent="0" algn="ctr" defTabSz="577850" rtl="0">
            <a:lnSpc>
              <a:spcPct val="90000"/>
            </a:lnSpc>
            <a:spcBef>
              <a:spcPct val="0"/>
            </a:spcBef>
            <a:spcAft>
              <a:spcPct val="35000"/>
            </a:spcAft>
            <a:buNone/>
          </a:pPr>
          <a:r>
            <a:rPr lang="nl-NL" sz="1300" kern="1200" dirty="0"/>
            <a:t>(Auditcel van de Inspectie van Financiën - CAIF)</a:t>
          </a:r>
        </a:p>
      </dsp:txBody>
      <dsp:txXfrm rot="-10800000">
        <a:off x="2162640" y="1277400"/>
        <a:ext cx="3307567" cy="638700"/>
      </dsp:txXfrm>
    </dsp:sp>
    <dsp:sp modelId="{CFAC3C8D-AB5C-4A2A-8C12-E2AAF2848E88}">
      <dsp:nvSpPr>
        <dsp:cNvPr id="0" name=""/>
        <dsp:cNvSpPr/>
      </dsp:nvSpPr>
      <dsp:spPr>
        <a:xfrm rot="10800000">
          <a:off x="1908212" y="1916099"/>
          <a:ext cx="3816424" cy="638700"/>
        </a:xfrm>
        <a:prstGeom prst="trapezoid">
          <a:avLst>
            <a:gd name="adj" fmla="val 99588"/>
          </a:avLst>
        </a:prstGeom>
        <a:solidFill>
          <a:schemeClr val="accent1">
            <a:shade val="50000"/>
            <a:hueOff val="361436"/>
            <a:satOff val="-7560"/>
            <a:lumOff val="420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nl-NL" sz="1300" kern="1200" dirty="0"/>
            <a:t>Beheersautoriteit (Directie EFRO)</a:t>
          </a:r>
        </a:p>
      </dsp:txBody>
      <dsp:txXfrm rot="-10800000">
        <a:off x="2576086" y="1916099"/>
        <a:ext cx="2480675" cy="638700"/>
      </dsp:txXfrm>
    </dsp:sp>
    <dsp:sp modelId="{0D82F015-E4F0-4E81-A19A-0208F33378D2}">
      <dsp:nvSpPr>
        <dsp:cNvPr id="0" name=""/>
        <dsp:cNvSpPr/>
      </dsp:nvSpPr>
      <dsp:spPr>
        <a:xfrm rot="10800000">
          <a:off x="2544282" y="2554800"/>
          <a:ext cx="2544282" cy="638700"/>
        </a:xfrm>
        <a:prstGeom prst="trapezoid">
          <a:avLst>
            <a:gd name="adj" fmla="val 99588"/>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nl-NL" sz="1300" kern="1200" dirty="0"/>
            <a:t>Projectdragers</a:t>
          </a:r>
        </a:p>
      </dsp:txBody>
      <dsp:txXfrm rot="-10800000">
        <a:off x="2989532" y="2554800"/>
        <a:ext cx="1653783" cy="638700"/>
      </dsp:txXfrm>
    </dsp:sp>
    <dsp:sp modelId="{E9EB4DD3-5286-4496-A043-2F1B30AA3CC1}">
      <dsp:nvSpPr>
        <dsp:cNvPr id="0" name=""/>
        <dsp:cNvSpPr/>
      </dsp:nvSpPr>
      <dsp:spPr>
        <a:xfrm rot="10800000">
          <a:off x="3180353" y="3193500"/>
          <a:ext cx="1272141" cy="638700"/>
        </a:xfrm>
        <a:prstGeom prst="trapezoid">
          <a:avLst>
            <a:gd name="adj" fmla="val 99588"/>
          </a:avLst>
        </a:prstGeom>
        <a:solidFill>
          <a:schemeClr val="accent1">
            <a:shade val="50000"/>
            <a:hueOff val="120479"/>
            <a:satOff val="-2520"/>
            <a:lumOff val="140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rtl="0">
            <a:lnSpc>
              <a:spcPct val="90000"/>
            </a:lnSpc>
            <a:spcBef>
              <a:spcPct val="0"/>
            </a:spcBef>
            <a:spcAft>
              <a:spcPct val="35000"/>
            </a:spcAft>
            <a:buNone/>
          </a:pPr>
          <a:r>
            <a:rPr lang="nl-NL" sz="1300" kern="1200" dirty="0">
              <a:solidFill>
                <a:schemeClr val="tx1"/>
              </a:solidFill>
            </a:rPr>
            <a:t>Eind-begunstigden</a:t>
          </a:r>
        </a:p>
      </dsp:txBody>
      <dsp:txXfrm rot="-10800000">
        <a:off x="3180353" y="3193500"/>
        <a:ext cx="1272141" cy="6387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33065-1E39-4FF1-9CA7-B1D361EF91D1}">
      <dsp:nvSpPr>
        <dsp:cNvPr id="0" name=""/>
        <dsp:cNvSpPr/>
      </dsp:nvSpPr>
      <dsp:spPr>
        <a:xfrm>
          <a:off x="519" y="610725"/>
          <a:ext cx="2235630" cy="2682756"/>
        </a:xfrm>
        <a:prstGeom prst="roundRect">
          <a:avLst>
            <a:gd name="adj" fmla="val 5000"/>
          </a:avLst>
        </a:prstGeom>
        <a:solidFill>
          <a:srgbClr val="009DD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4577" rIns="57785" bIns="0" numCol="1" spcCol="1270" anchor="t" anchorCtr="0">
          <a:noAutofit/>
        </a:bodyPr>
        <a:lstStyle/>
        <a:p>
          <a:pPr marL="0" lvl="0" indent="0" algn="ctr" defTabSz="577850">
            <a:lnSpc>
              <a:spcPct val="90000"/>
            </a:lnSpc>
            <a:spcBef>
              <a:spcPct val="0"/>
            </a:spcBef>
            <a:spcAft>
              <a:spcPct val="35000"/>
            </a:spcAft>
            <a:buNone/>
          </a:pPr>
          <a:endParaRPr lang="fr-BE" sz="1300" kern="1200" dirty="0">
            <a:solidFill>
              <a:sysClr val="window" lastClr="FFFFFF"/>
            </a:solidFill>
            <a:latin typeface="Constantia"/>
            <a:ea typeface="+mn-ea"/>
            <a:cs typeface="+mn-cs"/>
          </a:endParaRPr>
        </a:p>
      </dsp:txBody>
      <dsp:txXfrm rot="16200000">
        <a:off x="-869299" y="1493640"/>
        <a:ext cx="2186764" cy="434030"/>
      </dsp:txXfrm>
    </dsp:sp>
    <dsp:sp modelId="{A6479E9E-6145-493C-9D34-90698A663A47}">
      <dsp:nvSpPr>
        <dsp:cNvPr id="0" name=""/>
        <dsp:cNvSpPr/>
      </dsp:nvSpPr>
      <dsp:spPr>
        <a:xfrm>
          <a:off x="447645" y="610725"/>
          <a:ext cx="1665544" cy="2682756"/>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4577" rIns="0" bIns="0" numCol="1" spcCol="1270" anchor="t" anchorCtr="0">
          <a:noAutofit/>
        </a:bodyPr>
        <a:lstStyle/>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De persoon die verantwoordelijk is voor de plaatsingsprocedure en/of uitvoering van de overheidsopdracht;</a:t>
          </a:r>
        </a:p>
        <a:p>
          <a:pPr marL="0" lvl="0" indent="0" algn="ctr" defTabSz="577850">
            <a:lnSpc>
              <a:spcPct val="90000"/>
            </a:lnSpc>
            <a:spcBef>
              <a:spcPct val="0"/>
            </a:spcBef>
            <a:spcAft>
              <a:spcPct val="35000"/>
            </a:spcAft>
            <a:buNone/>
          </a:pPr>
          <a:endParaRPr lang="fr-BE" sz="1300" kern="1200" dirty="0">
            <a:solidFill>
              <a:sysClr val="window" lastClr="FFFFFF"/>
            </a:solidFill>
            <a:latin typeface="Constantia"/>
            <a:ea typeface="+mn-ea"/>
            <a:cs typeface="+mn-cs"/>
          </a:endParaRPr>
        </a:p>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Dienstverleners die namens de aanbestedende overheid optreden</a:t>
          </a:r>
        </a:p>
      </dsp:txBody>
      <dsp:txXfrm>
        <a:off x="447645" y="610725"/>
        <a:ext cx="1665544" cy="2682756"/>
      </dsp:txXfrm>
    </dsp:sp>
    <dsp:sp modelId="{3A6B0E0E-F701-4938-98A6-8610EDFCC6C2}">
      <dsp:nvSpPr>
        <dsp:cNvPr id="0" name=""/>
        <dsp:cNvSpPr/>
      </dsp:nvSpPr>
      <dsp:spPr>
        <a:xfrm>
          <a:off x="2304247" y="951891"/>
          <a:ext cx="2235630" cy="1962650"/>
        </a:xfrm>
        <a:prstGeom prst="roundRect">
          <a:avLst>
            <a:gd name="adj" fmla="val 5000"/>
          </a:avLst>
        </a:prstGeom>
        <a:solidFill>
          <a:srgbClr val="0BD0D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4577" rIns="57785" bIns="0" numCol="1" spcCol="1270" anchor="t" anchorCtr="0">
          <a:noAutofit/>
        </a:bodyPr>
        <a:lstStyle/>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Familie- of huwelijksband</a:t>
          </a:r>
        </a:p>
      </dsp:txBody>
      <dsp:txXfrm rot="16200000">
        <a:off x="1729671" y="1539563"/>
        <a:ext cx="1596277" cy="434030"/>
      </dsp:txXfrm>
    </dsp:sp>
    <dsp:sp modelId="{4FF45993-4A2B-493B-BEFC-D2BD0B20413E}">
      <dsp:nvSpPr>
        <dsp:cNvPr id="0" name=""/>
        <dsp:cNvSpPr/>
      </dsp:nvSpPr>
      <dsp:spPr>
        <a:xfrm rot="5400000">
          <a:off x="1986850" y="1557198"/>
          <a:ext cx="394042" cy="335344"/>
        </a:xfrm>
        <a:prstGeom prst="flowChartExtract">
          <a:avLst/>
        </a:prstGeom>
        <a:solidFill>
          <a:sysClr val="window" lastClr="FFFFFF">
            <a:hueOff val="0"/>
            <a:satOff val="0"/>
            <a:lumOff val="0"/>
            <a:alphaOff val="0"/>
          </a:sysClr>
        </a:solidFill>
        <a:ln w="25400" cap="flat" cmpd="sng" algn="ctr">
          <a:solidFill>
            <a:srgbClr val="009DD9">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286C49D0-A4B1-43F9-8A65-BD513FF70B2E}">
      <dsp:nvSpPr>
        <dsp:cNvPr id="0" name=""/>
        <dsp:cNvSpPr/>
      </dsp:nvSpPr>
      <dsp:spPr>
        <a:xfrm>
          <a:off x="2751373" y="951891"/>
          <a:ext cx="1665544" cy="196265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4577" rIns="0" bIns="0" numCol="1" spcCol="1270" anchor="t" anchorCtr="0">
          <a:noAutofit/>
        </a:bodyPr>
        <a:lstStyle/>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In rechte lijn tot en met de derde graad </a:t>
          </a:r>
        </a:p>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In zijlijn tot de vierde graad</a:t>
          </a:r>
        </a:p>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Wettelijke samenwoning</a:t>
          </a:r>
        </a:p>
      </dsp:txBody>
      <dsp:txXfrm>
        <a:off x="2751373" y="951891"/>
        <a:ext cx="1665544" cy="1962650"/>
      </dsp:txXfrm>
    </dsp:sp>
    <dsp:sp modelId="{003515C5-781B-4A40-82ED-A70D9AAE94B1}">
      <dsp:nvSpPr>
        <dsp:cNvPr id="0" name=""/>
        <dsp:cNvSpPr/>
      </dsp:nvSpPr>
      <dsp:spPr>
        <a:xfrm>
          <a:off x="4628793" y="573650"/>
          <a:ext cx="2235630" cy="2682756"/>
        </a:xfrm>
        <a:prstGeom prst="roundRect">
          <a:avLst>
            <a:gd name="adj" fmla="val 5000"/>
          </a:avLst>
        </a:prstGeom>
        <a:solidFill>
          <a:srgbClr val="10CF9B">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4577" rIns="57785" bIns="0" numCol="1" spcCol="1270" anchor="t" anchorCtr="0">
          <a:noAutofit/>
        </a:bodyPr>
        <a:lstStyle/>
        <a:p>
          <a:pPr marL="0" lvl="0" indent="0" algn="ctr" defTabSz="577850">
            <a:lnSpc>
              <a:spcPct val="90000"/>
            </a:lnSpc>
            <a:spcBef>
              <a:spcPct val="0"/>
            </a:spcBef>
            <a:spcAft>
              <a:spcPct val="35000"/>
            </a:spcAft>
            <a:buNone/>
          </a:pPr>
          <a:endParaRPr lang="fr-BE" sz="1300" kern="1200" dirty="0">
            <a:solidFill>
              <a:sysClr val="window" lastClr="FFFFFF"/>
            </a:solidFill>
            <a:latin typeface="Constantia"/>
            <a:ea typeface="+mn-ea"/>
            <a:cs typeface="+mn-cs"/>
          </a:endParaRPr>
        </a:p>
      </dsp:txBody>
      <dsp:txXfrm rot="16200000">
        <a:off x="3758974" y="1456565"/>
        <a:ext cx="2186764" cy="434030"/>
      </dsp:txXfrm>
    </dsp:sp>
    <dsp:sp modelId="{DC527F8C-168D-4AEB-AB7A-DCC8451B83A5}">
      <dsp:nvSpPr>
        <dsp:cNvPr id="0" name=""/>
        <dsp:cNvSpPr/>
      </dsp:nvSpPr>
      <dsp:spPr>
        <a:xfrm rot="5400000">
          <a:off x="4363138" y="1845198"/>
          <a:ext cx="394042" cy="335344"/>
        </a:xfrm>
        <a:prstGeom prst="flowChartExtract">
          <a:avLst/>
        </a:prstGeom>
        <a:solidFill>
          <a:sysClr val="window" lastClr="FFFFFF">
            <a:hueOff val="0"/>
            <a:satOff val="0"/>
            <a:lumOff val="0"/>
            <a:alphaOff val="0"/>
          </a:sysClr>
        </a:solidFill>
        <a:ln w="25400" cap="flat" cmpd="sng" algn="ctr">
          <a:solidFill>
            <a:srgbClr val="0BD0D9">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sp>
    <dsp:sp modelId="{A119C547-265C-44C9-9273-E05C3EDA974A}">
      <dsp:nvSpPr>
        <dsp:cNvPr id="0" name=""/>
        <dsp:cNvSpPr/>
      </dsp:nvSpPr>
      <dsp:spPr>
        <a:xfrm>
          <a:off x="5075919" y="573650"/>
          <a:ext cx="1665544" cy="2682756"/>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4577" rIns="0" bIns="0" numCol="1" spcCol="1270" anchor="t" anchorCtr="0">
          <a:noAutofit/>
        </a:bodyPr>
        <a:lstStyle/>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Een kandidaat</a:t>
          </a:r>
        </a:p>
        <a:p>
          <a:pPr marL="0" lvl="0" indent="0" algn="ctr" defTabSz="577850">
            <a:lnSpc>
              <a:spcPct val="90000"/>
            </a:lnSpc>
            <a:spcBef>
              <a:spcPct val="0"/>
            </a:spcBef>
            <a:spcAft>
              <a:spcPct val="35000"/>
            </a:spcAft>
            <a:buNone/>
          </a:pPr>
          <a:endParaRPr lang="fr-BE" sz="1300" kern="1200" dirty="0">
            <a:solidFill>
              <a:sysClr val="window" lastClr="FFFFFF"/>
            </a:solidFill>
            <a:latin typeface="Constantia"/>
            <a:ea typeface="+mn-ea"/>
            <a:cs typeface="+mn-cs"/>
          </a:endParaRPr>
        </a:p>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Een inschrijver </a:t>
          </a:r>
        </a:p>
        <a:p>
          <a:pPr marL="0" lvl="0" indent="0" algn="ctr" defTabSz="577850">
            <a:lnSpc>
              <a:spcPct val="90000"/>
            </a:lnSpc>
            <a:spcBef>
              <a:spcPct val="0"/>
            </a:spcBef>
            <a:spcAft>
              <a:spcPct val="35000"/>
            </a:spcAft>
            <a:buNone/>
          </a:pPr>
          <a:endParaRPr lang="fr-BE" sz="1300" kern="1200" dirty="0">
            <a:solidFill>
              <a:sysClr val="window" lastClr="FFFFFF"/>
            </a:solidFill>
            <a:latin typeface="Constantia"/>
            <a:ea typeface="+mn-ea"/>
            <a:cs typeface="+mn-cs"/>
          </a:endParaRPr>
        </a:p>
        <a:p>
          <a:pPr marL="0" lvl="0" indent="0" algn="ctr" defTabSz="577850" rtl="0">
            <a:lnSpc>
              <a:spcPct val="90000"/>
            </a:lnSpc>
            <a:spcBef>
              <a:spcPct val="0"/>
            </a:spcBef>
            <a:spcAft>
              <a:spcPct val="35000"/>
            </a:spcAft>
            <a:buNone/>
          </a:pPr>
          <a:r>
            <a:rPr lang="nl-NL" sz="1300" kern="1200" dirty="0">
              <a:solidFill>
                <a:sysClr val="window" lastClr="FFFFFF"/>
              </a:solidFill>
              <a:latin typeface="Constantia"/>
              <a:ea typeface="+mn-ea"/>
              <a:cs typeface="+mn-cs"/>
            </a:rPr>
            <a:t>- Elke andere natuurlijke persoon die vertegenwoordigings-, beslissings- of controlebevoegdheid uitoefent namens een kandidaat of inschrijver</a:t>
          </a:r>
        </a:p>
      </dsp:txBody>
      <dsp:txXfrm>
        <a:off x="5075919" y="573650"/>
        <a:ext cx="1665544" cy="26827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3D1DB-CEEF-41B4-9D2B-83B07618917C}">
      <dsp:nvSpPr>
        <dsp:cNvPr id="0" name=""/>
        <dsp:cNvSpPr/>
      </dsp:nvSpPr>
      <dsp:spPr>
        <a:xfrm>
          <a:off x="0" y="32702"/>
          <a:ext cx="5821585" cy="7798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rtl="0">
            <a:lnSpc>
              <a:spcPct val="90000"/>
            </a:lnSpc>
            <a:spcBef>
              <a:spcPct val="0"/>
            </a:spcBef>
            <a:spcAft>
              <a:spcPct val="35000"/>
            </a:spcAft>
            <a:buNone/>
          </a:pPr>
          <a:r>
            <a:rPr lang="nl-NL" sz="1200" kern="1200" dirty="0"/>
            <a:t>Schriftelijke uitnodiging aan de betrokken kandidaat of inschrijver om relevante bewijsstukken te verstrekken</a:t>
          </a:r>
        </a:p>
      </dsp:txBody>
      <dsp:txXfrm>
        <a:off x="22841" y="55543"/>
        <a:ext cx="4695686" cy="734170"/>
      </dsp:txXfrm>
    </dsp:sp>
    <dsp:sp modelId="{519878F3-9981-4E50-B5D6-2A84BAE60532}">
      <dsp:nvSpPr>
        <dsp:cNvPr id="0" name=""/>
        <dsp:cNvSpPr/>
      </dsp:nvSpPr>
      <dsp:spPr>
        <a:xfrm>
          <a:off x="544261" y="1182455"/>
          <a:ext cx="5760400" cy="7619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rtl="0">
            <a:lnSpc>
              <a:spcPct val="90000"/>
            </a:lnSpc>
            <a:spcBef>
              <a:spcPct val="0"/>
            </a:spcBef>
            <a:spcAft>
              <a:spcPct val="35000"/>
            </a:spcAft>
            <a:buNone/>
          </a:pPr>
          <a:r>
            <a:rPr lang="nl-NL" sz="1200" kern="1200" dirty="0"/>
            <a:t>Schriftelijke motivering moet binnen 12 dagen naar de AO worden gestuurd</a:t>
          </a:r>
        </a:p>
      </dsp:txBody>
      <dsp:txXfrm>
        <a:off x="566577" y="1204771"/>
        <a:ext cx="4526692" cy="717299"/>
      </dsp:txXfrm>
    </dsp:sp>
    <dsp:sp modelId="{770307C9-796F-4A79-B1B3-23E622A2E352}">
      <dsp:nvSpPr>
        <dsp:cNvPr id="0" name=""/>
        <dsp:cNvSpPr/>
      </dsp:nvSpPr>
      <dsp:spPr>
        <a:xfrm>
          <a:off x="1027338" y="2149985"/>
          <a:ext cx="5821585" cy="1485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rtl="0">
            <a:lnSpc>
              <a:spcPct val="90000"/>
            </a:lnSpc>
            <a:spcBef>
              <a:spcPct val="0"/>
            </a:spcBef>
            <a:spcAft>
              <a:spcPct val="35000"/>
            </a:spcAft>
            <a:buNone/>
          </a:pPr>
          <a:r>
            <a:rPr lang="nl-NL" sz="1200" kern="1200" dirty="0"/>
            <a:t>Besluit van de AO om de kandidaat of inschrijver al dan niet uit te sluiten</a:t>
          </a:r>
        </a:p>
        <a:p>
          <a:pPr marL="0" lvl="0" indent="0" algn="l" defTabSz="533400" rtl="0">
            <a:lnSpc>
              <a:spcPct val="90000"/>
            </a:lnSpc>
            <a:spcBef>
              <a:spcPct val="0"/>
            </a:spcBef>
            <a:spcAft>
              <a:spcPct val="35000"/>
            </a:spcAft>
            <a:buNone/>
          </a:pPr>
          <a:r>
            <a:rPr lang="nl-NL" sz="1200" kern="1200" dirty="0"/>
            <a:t>-&gt; Uitsluiting is alleen gepast als de betrokken persoon een voordeel heeft verkregen uit eerdere prestaties of uit zijn banden met een persoon die aan de opdracht heeft deelgenomen, waardoor de normale mededingingsvoorwaarden worden verhinderd of vervalst. </a:t>
          </a:r>
        </a:p>
      </dsp:txBody>
      <dsp:txXfrm>
        <a:off x="1070833" y="2193480"/>
        <a:ext cx="4532889" cy="1398046"/>
      </dsp:txXfrm>
    </dsp:sp>
    <dsp:sp modelId="{3FD74494-60D4-4572-928C-6A082DE9753F}">
      <dsp:nvSpPr>
        <dsp:cNvPr id="0" name=""/>
        <dsp:cNvSpPr/>
      </dsp:nvSpPr>
      <dsp:spPr>
        <a:xfrm>
          <a:off x="5133548" y="696079"/>
          <a:ext cx="688036" cy="688036"/>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fr-BE" sz="3100" kern="1200" dirty="0"/>
        </a:p>
      </dsp:txBody>
      <dsp:txXfrm>
        <a:off x="5288356" y="696079"/>
        <a:ext cx="378420" cy="517747"/>
      </dsp:txXfrm>
    </dsp:sp>
    <dsp:sp modelId="{68B4D90B-4807-4C55-B906-6C6709D3EC03}">
      <dsp:nvSpPr>
        <dsp:cNvPr id="0" name=""/>
        <dsp:cNvSpPr/>
      </dsp:nvSpPr>
      <dsp:spPr>
        <a:xfrm>
          <a:off x="5647218" y="1923959"/>
          <a:ext cx="688036" cy="688036"/>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fr-BE" sz="3100" kern="1200" dirty="0"/>
        </a:p>
      </dsp:txBody>
      <dsp:txXfrm>
        <a:off x="5802026" y="1923959"/>
        <a:ext cx="378420" cy="51774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4B5842-03ED-4A39-94A4-5BA72B9C1A0F}">
      <dsp:nvSpPr>
        <dsp:cNvPr id="0" name=""/>
        <dsp:cNvSpPr/>
      </dsp:nvSpPr>
      <dsp:spPr>
        <a:xfrm>
          <a:off x="2526837" y="-147038"/>
          <a:ext cx="1930994" cy="1866287"/>
        </a:xfrm>
        <a:prstGeom prst="ellipse">
          <a:avLst/>
        </a:prstGeom>
        <a:solidFill>
          <a:srgbClr val="009DD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rtl="0">
            <a:lnSpc>
              <a:spcPct val="90000"/>
            </a:lnSpc>
            <a:spcBef>
              <a:spcPct val="0"/>
            </a:spcBef>
            <a:spcAft>
              <a:spcPct val="35000"/>
            </a:spcAft>
            <a:buNone/>
          </a:pPr>
          <a:r>
            <a:rPr lang="nl-NL" sz="1000" kern="1200" dirty="0">
              <a:solidFill>
                <a:sysClr val="window" lastClr="FFFFFF"/>
              </a:solidFill>
              <a:latin typeface="Constantia"/>
              <a:ea typeface="+mn-ea"/>
              <a:cs typeface="+mn-cs"/>
            </a:rPr>
            <a:t>AO </a:t>
          </a:r>
        </a:p>
        <a:p>
          <a:pPr marL="0" lvl="0" indent="0" algn="ctr" defTabSz="444500" rtl="0">
            <a:lnSpc>
              <a:spcPct val="90000"/>
            </a:lnSpc>
            <a:spcBef>
              <a:spcPct val="0"/>
            </a:spcBef>
            <a:spcAft>
              <a:spcPct val="35000"/>
            </a:spcAft>
            <a:buNone/>
          </a:pPr>
          <a:r>
            <a:rPr lang="nl-NL" sz="1000" kern="1200" dirty="0">
              <a:solidFill>
                <a:sysClr val="window" lastClr="FFFFFF"/>
              </a:solidFill>
              <a:latin typeface="Constantia"/>
              <a:ea typeface="+mn-ea"/>
              <a:cs typeface="+mn-cs"/>
            </a:rPr>
            <a:t>- Interne medewerker;</a:t>
          </a:r>
        </a:p>
        <a:p>
          <a:pPr marL="0" lvl="0" indent="0" algn="ctr" defTabSz="444500" rtl="0">
            <a:lnSpc>
              <a:spcPct val="90000"/>
            </a:lnSpc>
            <a:spcBef>
              <a:spcPct val="0"/>
            </a:spcBef>
            <a:spcAft>
              <a:spcPct val="35000"/>
            </a:spcAft>
            <a:buNone/>
          </a:pPr>
          <a:r>
            <a:rPr lang="nl-NL" sz="1000" kern="1200" dirty="0">
              <a:solidFill>
                <a:sysClr val="window" lastClr="FFFFFF"/>
              </a:solidFill>
              <a:latin typeface="Constantia"/>
              <a:ea typeface="+mn-ea"/>
              <a:cs typeface="+mn-cs"/>
            </a:rPr>
            <a:t>- Ambtenaar;</a:t>
          </a:r>
        </a:p>
        <a:p>
          <a:pPr marL="0" lvl="0" indent="0" algn="ctr" defTabSz="444500" rtl="0">
            <a:lnSpc>
              <a:spcPct val="90000"/>
            </a:lnSpc>
            <a:spcBef>
              <a:spcPct val="0"/>
            </a:spcBef>
            <a:spcAft>
              <a:spcPct val="35000"/>
            </a:spcAft>
            <a:buNone/>
          </a:pPr>
          <a:r>
            <a:rPr lang="nl-NL" sz="1000" kern="1200" dirty="0">
              <a:solidFill>
                <a:sysClr val="window" lastClr="FFFFFF"/>
              </a:solidFill>
              <a:latin typeface="Constantia"/>
              <a:ea typeface="+mn-ea"/>
              <a:cs typeface="+mn-cs"/>
            </a:rPr>
            <a:t>- Openbare gezagsdrager</a:t>
          </a:r>
        </a:p>
        <a:p>
          <a:pPr marL="0" lvl="0" indent="0" algn="ctr" defTabSz="444500" rtl="0">
            <a:lnSpc>
              <a:spcPct val="90000"/>
            </a:lnSpc>
            <a:spcBef>
              <a:spcPct val="0"/>
            </a:spcBef>
            <a:spcAft>
              <a:spcPct val="35000"/>
            </a:spcAft>
            <a:buNone/>
          </a:pPr>
          <a:r>
            <a:rPr lang="nl-NL" sz="1000" kern="1200" dirty="0">
              <a:solidFill>
                <a:sysClr val="window" lastClr="FFFFFF"/>
              </a:solidFill>
              <a:latin typeface="Constantia"/>
              <a:ea typeface="+mn-ea"/>
              <a:cs typeface="+mn-cs"/>
            </a:rPr>
            <a:t>- Iedere persoon verbonden aan de AO</a:t>
          </a:r>
        </a:p>
      </dsp:txBody>
      <dsp:txXfrm>
        <a:off x="2809625" y="126273"/>
        <a:ext cx="1365418" cy="1319665"/>
      </dsp:txXfrm>
    </dsp:sp>
    <dsp:sp modelId="{0110EDDC-AB5B-4459-B9DC-4DF64945FE9B}">
      <dsp:nvSpPr>
        <dsp:cNvPr id="0" name=""/>
        <dsp:cNvSpPr/>
      </dsp:nvSpPr>
      <dsp:spPr>
        <a:xfrm rot="3600000">
          <a:off x="3952535" y="1539086"/>
          <a:ext cx="241749" cy="506939"/>
        </a:xfrm>
        <a:prstGeom prst="rightArrow">
          <a:avLst>
            <a:gd name="adj1" fmla="val 60000"/>
            <a:gd name="adj2" fmla="val 50000"/>
          </a:avLst>
        </a:prstGeom>
        <a:solidFill>
          <a:srgbClr val="009DD9">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fr-BE" sz="800" kern="1200" dirty="0">
            <a:solidFill>
              <a:sysClr val="window" lastClr="FFFFFF"/>
            </a:solidFill>
            <a:latin typeface="Constantia"/>
            <a:ea typeface="+mn-ea"/>
            <a:cs typeface="+mn-cs"/>
          </a:endParaRPr>
        </a:p>
      </dsp:txBody>
      <dsp:txXfrm>
        <a:off x="3970666" y="1609070"/>
        <a:ext cx="169224" cy="304163"/>
      </dsp:txXfrm>
    </dsp:sp>
    <dsp:sp modelId="{BCE8F8C6-4A22-4F30-9869-A5E92E847B8E}">
      <dsp:nvSpPr>
        <dsp:cNvPr id="0" name=""/>
        <dsp:cNvSpPr/>
      </dsp:nvSpPr>
      <dsp:spPr>
        <a:xfrm>
          <a:off x="3751699" y="1884170"/>
          <a:ext cx="1736946" cy="1710810"/>
        </a:xfrm>
        <a:prstGeom prst="ellipse">
          <a:avLst/>
        </a:prstGeom>
        <a:solidFill>
          <a:srgbClr val="0BD0D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rtl="0">
            <a:lnSpc>
              <a:spcPct val="90000"/>
            </a:lnSpc>
            <a:spcBef>
              <a:spcPct val="0"/>
            </a:spcBef>
            <a:spcAft>
              <a:spcPct val="35000"/>
            </a:spcAft>
            <a:buNone/>
          </a:pPr>
          <a:r>
            <a:rPr lang="nl-NL" sz="1000" kern="1200" dirty="0">
              <a:solidFill>
                <a:sysClr val="window" lastClr="FFFFFF"/>
              </a:solidFill>
              <a:latin typeface="Constantia"/>
              <a:ea typeface="+mn-ea"/>
              <a:cs typeface="+mn-cs"/>
            </a:rPr>
            <a:t>Heeft sinds minder dan twee jaar voor een ander bedrijf gewerkt</a:t>
          </a:r>
        </a:p>
      </dsp:txBody>
      <dsp:txXfrm>
        <a:off x="4006069" y="2134712"/>
        <a:ext cx="1228206" cy="1209726"/>
      </dsp:txXfrm>
    </dsp:sp>
    <dsp:sp modelId="{A68EB5D5-C7C4-48FA-A4A3-62C1FDB6D4BC}">
      <dsp:nvSpPr>
        <dsp:cNvPr id="0" name=""/>
        <dsp:cNvSpPr/>
      </dsp:nvSpPr>
      <dsp:spPr>
        <a:xfrm rot="10800000">
          <a:off x="3416580" y="2486106"/>
          <a:ext cx="236817" cy="506939"/>
        </a:xfrm>
        <a:prstGeom prst="rightArrow">
          <a:avLst>
            <a:gd name="adj1" fmla="val 60000"/>
            <a:gd name="adj2" fmla="val 50000"/>
          </a:avLst>
        </a:prstGeom>
        <a:solidFill>
          <a:srgbClr val="0BD0D9">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fr-BE" sz="800" kern="1200" dirty="0">
            <a:solidFill>
              <a:sysClr val="window" lastClr="FFFFFF"/>
            </a:solidFill>
            <a:latin typeface="Constantia"/>
            <a:ea typeface="+mn-ea"/>
            <a:cs typeface="+mn-cs"/>
          </a:endParaRPr>
        </a:p>
      </dsp:txBody>
      <dsp:txXfrm rot="10800000">
        <a:off x="3487625" y="2587494"/>
        <a:ext cx="165772" cy="304163"/>
      </dsp:txXfrm>
    </dsp:sp>
    <dsp:sp modelId="{844C57B2-6F21-41CB-A6A2-C1FF5E28D1FA}">
      <dsp:nvSpPr>
        <dsp:cNvPr id="0" name=""/>
        <dsp:cNvSpPr/>
      </dsp:nvSpPr>
      <dsp:spPr>
        <a:xfrm>
          <a:off x="1424122" y="1875729"/>
          <a:ext cx="1880751" cy="1727693"/>
        </a:xfrm>
        <a:prstGeom prst="ellipse">
          <a:avLst/>
        </a:prstGeom>
        <a:solidFill>
          <a:srgbClr val="10CF9B">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rtl="0">
            <a:lnSpc>
              <a:spcPct val="90000"/>
            </a:lnSpc>
            <a:spcBef>
              <a:spcPct val="0"/>
            </a:spcBef>
            <a:spcAft>
              <a:spcPct val="35000"/>
            </a:spcAft>
            <a:buNone/>
          </a:pPr>
          <a:r>
            <a:rPr lang="nl-NL" sz="1000" kern="1200" dirty="0">
              <a:solidFill>
                <a:sysClr val="window" lastClr="FFFFFF"/>
              </a:solidFill>
              <a:latin typeface="Constantia"/>
              <a:ea typeface="+mn-ea"/>
              <a:cs typeface="+mn-cs"/>
            </a:rPr>
            <a:t>Kandidaat of inschrijver voor een overheidsopdracht voor zover er sprake is van een zakelijk verband</a:t>
          </a:r>
        </a:p>
      </dsp:txBody>
      <dsp:txXfrm>
        <a:off x="1699552" y="2128744"/>
        <a:ext cx="1329891" cy="1221663"/>
      </dsp:txXfrm>
    </dsp:sp>
    <dsp:sp modelId="{C7E501E8-4C7C-40AB-9DD0-9C890FE53CA5}">
      <dsp:nvSpPr>
        <dsp:cNvPr id="0" name=""/>
        <dsp:cNvSpPr/>
      </dsp:nvSpPr>
      <dsp:spPr>
        <a:xfrm rot="18000000">
          <a:off x="2795352" y="1540857"/>
          <a:ext cx="229771" cy="506939"/>
        </a:xfrm>
        <a:prstGeom prst="rightArrow">
          <a:avLst>
            <a:gd name="adj1" fmla="val 60000"/>
            <a:gd name="adj2" fmla="val 50000"/>
          </a:avLst>
        </a:prstGeom>
        <a:solidFill>
          <a:srgbClr val="10CF9B">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fr-BE" sz="800" kern="1200" dirty="0">
            <a:solidFill>
              <a:sysClr val="window" lastClr="FFFFFF"/>
            </a:solidFill>
            <a:latin typeface="Constantia"/>
            <a:ea typeface="+mn-ea"/>
            <a:cs typeface="+mn-cs"/>
          </a:endParaRPr>
        </a:p>
      </dsp:txBody>
      <dsp:txXfrm>
        <a:off x="2812585" y="1672093"/>
        <a:ext cx="160840" cy="304163"/>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BE" dirty="0"/>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EFC8D81E-DE7C-4382-8F1A-401577778493}" type="datetimeFigureOut">
              <a:rPr lang="fr-BE" smtClean="0"/>
              <a:pPr/>
              <a:t>15-10-25</a:t>
            </a:fld>
            <a:endParaRPr lang="fr-BE" dirty="0"/>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BE" dirty="0"/>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337564D-E952-4EC1-B75D-0DA23DC0CF12}" type="slidenum">
              <a:rPr lang="fr-BE" smtClean="0"/>
              <a:pPr/>
              <a:t>‹nr.›</a:t>
            </a:fld>
            <a:endParaRPr lang="fr-BE" dirty="0"/>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BE" dirty="0"/>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58D0604-D0C7-4319-B045-8F563F9C8141}" type="datetimeFigureOut">
              <a:rPr lang="fr-BE" smtClean="0"/>
              <a:t>15-10-25</a:t>
            </a:fld>
            <a:endParaRPr lang="fr-BE" dirty="0"/>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dirty="0"/>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BE" dirty="0"/>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DD4ACC6-E18E-4F9E-B1BC-6F01A0255BE9}" type="slidenum">
              <a:rPr lang="fr-BE" smtClean="0"/>
              <a:t>‹nr.›</a:t>
            </a:fld>
            <a:endParaRPr lang="fr-BE" dirty="0"/>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4</a:t>
            </a:fld>
            <a:endParaRPr lang="fr-BE" dirty="0"/>
          </a:p>
        </p:txBody>
      </p:sp>
    </p:spTree>
    <p:extLst>
      <p:ext uri="{BB962C8B-B14F-4D97-AF65-F5344CB8AC3E}">
        <p14:creationId xmlns:p14="http://schemas.microsoft.com/office/powerpoint/2010/main" val="2923918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In voorkomend geval is deze verplichting minstens van toepassing op de volgende personen::</a:t>
            </a:r>
          </a:p>
          <a:p>
            <a:endParaRPr lang="nl-BE" dirty="0"/>
          </a:p>
          <a:p>
            <a:r>
              <a:rPr lang="nl-BE" dirty="0"/>
              <a:t>- de verantwoordelijke van de aanbestedende overheid en elke persoon aan wie hij/zij zijn/haar functies delegeert</a:t>
            </a:r>
          </a:p>
          <a:p>
            <a:r>
              <a:rPr lang="nl-BE" dirty="0"/>
              <a:t>- de leden van de raad van bestuur</a:t>
            </a:r>
          </a:p>
          <a:p>
            <a:r>
              <a:rPr lang="nl-BE" dirty="0"/>
              <a:t>- het personeel dat het dossier voor de overheidsopdracht helpt voorbereiden en opstellen</a:t>
            </a:r>
          </a:p>
          <a:p>
            <a:r>
              <a:rPr lang="nl-BE" dirty="0"/>
              <a:t>- de leden van het evaluatiecomité</a:t>
            </a:r>
          </a:p>
          <a:p>
            <a:r>
              <a:rPr lang="nl-BE" dirty="0"/>
              <a:t>- elke expert die taken uitvoert die verband houden met de voorbereiding van het </a:t>
            </a:r>
            <a:r>
              <a:rPr lang="nl-BE" dirty="0" err="1"/>
              <a:t>offerteaanvraagdossier</a:t>
            </a:r>
            <a:r>
              <a:rPr lang="nl-BE" dirty="0"/>
              <a:t> en/of de beoordeling van de offertes</a:t>
            </a:r>
          </a:p>
          <a:p>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29</a:t>
            </a:fld>
            <a:endParaRPr lang="fr-BE" dirty="0"/>
          </a:p>
        </p:txBody>
      </p:sp>
    </p:spTree>
    <p:extLst>
      <p:ext uri="{BB962C8B-B14F-4D97-AF65-F5344CB8AC3E}">
        <p14:creationId xmlns:p14="http://schemas.microsoft.com/office/powerpoint/2010/main" val="2911093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18589-381C-AEFE-9954-D881BC73DCC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4AA96B14-10FE-D16D-717A-3B0F71005D2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17F8305-5EBD-AFCE-5076-C2FB1CD827A1}"/>
              </a:ext>
            </a:extLst>
          </p:cNvPr>
          <p:cNvSpPr>
            <a:spLocks noGrp="1"/>
          </p:cNvSpPr>
          <p:nvPr>
            <p:ph type="body" idx="1"/>
          </p:nvPr>
        </p:nvSpPr>
        <p:spPr/>
        <p:txBody>
          <a:bodyPr/>
          <a:lstStyle/>
          <a:p>
            <a:r>
              <a:rPr lang="nl-BE" dirty="0"/>
              <a:t>In voorkomend geval is deze verplichting minstens van toepassing op de volgende personen::</a:t>
            </a:r>
          </a:p>
          <a:p>
            <a:endParaRPr lang="nl-BE" dirty="0"/>
          </a:p>
          <a:p>
            <a:r>
              <a:rPr lang="nl-BE" dirty="0"/>
              <a:t>- de verantwoordelijke van de aanbestedende overheid en elke persoon aan wie hij/zij zijn/haar functies delegeert</a:t>
            </a:r>
          </a:p>
          <a:p>
            <a:r>
              <a:rPr lang="nl-BE" dirty="0"/>
              <a:t>- de leden van de raad van bestuur</a:t>
            </a:r>
          </a:p>
          <a:p>
            <a:r>
              <a:rPr lang="nl-BE" dirty="0"/>
              <a:t>- het personeel dat het dossier voor de overheidsopdracht helpt voorbereiden en opstellen</a:t>
            </a:r>
          </a:p>
          <a:p>
            <a:r>
              <a:rPr lang="nl-BE" dirty="0"/>
              <a:t>- de leden van het evaluatiecomité</a:t>
            </a:r>
          </a:p>
          <a:p>
            <a:r>
              <a:rPr lang="nl-BE" dirty="0"/>
              <a:t>- elke expert die taken uitvoert die verband houden met de voorbereiding van het </a:t>
            </a:r>
            <a:r>
              <a:rPr lang="nl-BE" dirty="0" err="1"/>
              <a:t>offerteaanvraagdossier</a:t>
            </a:r>
            <a:r>
              <a:rPr lang="nl-BE" dirty="0"/>
              <a:t> en/of de beoordeling van de offertes</a:t>
            </a:r>
          </a:p>
          <a:p>
            <a:endParaRPr lang="fr-BE" dirty="0"/>
          </a:p>
        </p:txBody>
      </p:sp>
      <p:sp>
        <p:nvSpPr>
          <p:cNvPr id="4" name="Tijdelijke aanduiding voor dianummer 3">
            <a:extLst>
              <a:ext uri="{FF2B5EF4-FFF2-40B4-BE49-F238E27FC236}">
                <a16:creationId xmlns:a16="http://schemas.microsoft.com/office/drawing/2014/main" id="{15F7F619-C15C-1F06-E069-2C50CFBB38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D4ACC6-E18E-4F9E-B1BC-6F01A0255BE9}" type="slidenum">
              <a:rPr kumimoji="0" lang="fr-B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fr-BE"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3778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Binnen het domein van de overheidsopdrachten beoogt het begrip ‘belangenconflict’ te vermijden dat personen die een rol spelen in de plaatsing en uitvoering van een overheidsopdracht zich te laten leiden door andere beweegredenen dan de verdediging van de belangen van de aanbestedende overheid voor wie ze handelen, waaronder het goede beheer van de overheidsfinanciën.</a:t>
            </a:r>
          </a:p>
          <a:p>
            <a:endParaRPr lang="nl-BE" dirty="0"/>
          </a:p>
          <a:p>
            <a:r>
              <a:rPr lang="nl-BE" dirty="0"/>
              <a:t>Het begrip omvat dan ook alle situaties waarbij een voordeel voor een kandidaat of inschrijver dreigt te ontstaan. </a:t>
            </a:r>
          </a:p>
          <a:p>
            <a:endParaRPr lang="nl-BE" dirty="0"/>
          </a:p>
          <a:p>
            <a:r>
              <a:rPr lang="nl-BE" dirty="0"/>
              <a:t>Als de overheidsopdracht wordt geplaatst volgens een procedure in twee fasen kan immers al in het stadium van de kandidaatstellingen een risico op belangenconflict ontstaan.</a:t>
            </a:r>
          </a:p>
          <a:p>
            <a:r>
              <a:rPr lang="nl-BE" dirty="0"/>
              <a:t> </a:t>
            </a:r>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10</a:t>
            </a:fld>
            <a:endParaRPr lang="fr-BE" dirty="0"/>
          </a:p>
        </p:txBody>
      </p:sp>
    </p:spTree>
    <p:extLst>
      <p:ext uri="{BB962C8B-B14F-4D97-AF65-F5344CB8AC3E}">
        <p14:creationId xmlns:p14="http://schemas.microsoft.com/office/powerpoint/2010/main" val="3125178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b="1" dirty="0"/>
              <a:t>Elke persoon of entiteit die onder het rechtsstelsel van de lidstaten valt </a:t>
            </a:r>
            <a:r>
              <a:rPr lang="nl-NL" b="1" u="sng" dirty="0"/>
              <a:t>en betrokken is bij de uitvoering van de EU-begroting.</a:t>
            </a:r>
            <a:r>
              <a:rPr lang="nl-NL" b="1" dirty="0"/>
              <a:t> </a:t>
            </a:r>
          </a:p>
          <a:p>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12</a:t>
            </a:fld>
            <a:endParaRPr lang="fr-BE" dirty="0"/>
          </a:p>
        </p:txBody>
      </p:sp>
    </p:spTree>
    <p:extLst>
      <p:ext uri="{BB962C8B-B14F-4D97-AF65-F5344CB8AC3E}">
        <p14:creationId xmlns:p14="http://schemas.microsoft.com/office/powerpoint/2010/main" val="288430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We gaan nu even in op de verschillende soorten van belangenconflicten die in de wet voorzien zijn. </a:t>
            </a:r>
          </a:p>
          <a:p>
            <a:endParaRPr lang="nl-BE" dirty="0"/>
          </a:p>
          <a:p>
            <a:r>
              <a:rPr lang="nl-BE" dirty="0"/>
              <a:t>De wet vermoedt onweerlegbaar het vermoeden van een belangenconflict; </a:t>
            </a:r>
          </a:p>
          <a:p>
            <a:endParaRPr lang="nl-BE" dirty="0"/>
          </a:p>
          <a:p>
            <a:r>
              <a:rPr lang="nl-BE" dirty="0"/>
              <a:t>In het geval van verwantschap, huwelijk of wettelijke samenwoning tussen een kandidaat, inschrijver of elk andere natuurlijke persoon die vertegenwoordigings- , beslissings- of controlebevoegdheid uitoefent namens een kandidaat of inschrijver </a:t>
            </a:r>
          </a:p>
          <a:p>
            <a:r>
              <a:rPr lang="nl-BE" dirty="0"/>
              <a:t>en </a:t>
            </a:r>
          </a:p>
          <a:p>
            <a:r>
              <a:rPr lang="nl-BE" dirty="0"/>
              <a:t>de persoon belast met de plaatsing- en/of de uitvoeringsprocedure van de overheidsopdracht en de dienstverleners handelend voor rekening van de aanbestedende overheid, namelijk de opdrachtnemers van een overheidsopdracht in uitvoering, uitgenodigd op grond van deze opdracht om deel te nemen aan de </a:t>
            </a:r>
            <a:r>
              <a:rPr lang="nl-BE" dirty="0" err="1"/>
              <a:t>plaatsings</a:t>
            </a:r>
            <a:r>
              <a:rPr lang="nl-BE" dirty="0"/>
              <a:t>- en/of uitvoeringsprocedure van een andere overheidsopdracht.</a:t>
            </a:r>
          </a:p>
          <a:p>
            <a:endParaRPr lang="nl-BE" dirty="0"/>
          </a:p>
          <a:p>
            <a:r>
              <a:rPr lang="nl-BE" dirty="0"/>
              <a:t>Een voorbeeld daarvan is een studiebureau gekozen in het kader van een vroegere overheidsopdracht en dat uitgenodigd wordt om deel te nemen aan de plaatsingsprocedure van een overheidsopdracht voor werken.</a:t>
            </a:r>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17</a:t>
            </a:fld>
            <a:endParaRPr lang="fr-BE" dirty="0"/>
          </a:p>
        </p:txBody>
      </p:sp>
    </p:spTree>
    <p:extLst>
      <p:ext uri="{BB962C8B-B14F-4D97-AF65-F5344CB8AC3E}">
        <p14:creationId xmlns:p14="http://schemas.microsoft.com/office/powerpoint/2010/main" val="1943548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De wet voorziet in een tweede geval waarvan vermoed wordt dat het onweerlegbaar een belangenconflict inhoudt, namelijk wanneer de persoon belast met een deel van het beheer van de overheidsopdracht, zelf of via een tussenpersoon: </a:t>
            </a:r>
          </a:p>
          <a:p>
            <a:endParaRPr lang="nl-BE" dirty="0"/>
          </a:p>
          <a:p>
            <a:r>
              <a:rPr lang="nl-BE" dirty="0"/>
              <a:t>- ofwel eigenaar, mede-eigenaar of actieve vennoot is van één van de kandidaat-bedrijven of inschrijvers;</a:t>
            </a:r>
          </a:p>
          <a:p>
            <a:endParaRPr lang="nl-BE" dirty="0"/>
          </a:p>
          <a:p>
            <a:r>
              <a:rPr lang="nl-BE" dirty="0"/>
              <a:t>- ofwel in rechte of in feite een vertegenwoordigings-, beslissings- of controlebevoegdheid uitoefent over één van de kandidaat-bedrijven of inschrijvers </a:t>
            </a:r>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19</a:t>
            </a:fld>
            <a:endParaRPr lang="fr-BE" dirty="0"/>
          </a:p>
        </p:txBody>
      </p:sp>
    </p:spTree>
    <p:extLst>
      <p:ext uri="{BB962C8B-B14F-4D97-AF65-F5344CB8AC3E}">
        <p14:creationId xmlns:p14="http://schemas.microsoft.com/office/powerpoint/2010/main" val="251430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Er geldt een weerlegbaar vermoeden van belangenconflict wanneer de persoon die deelneemt aan de gunning en/of uitvoering van de overheidsopdracht ten minste 5 % van het aandelenkapitaal bezit van een bedrijf van een kandidaat of inschrijver.</a:t>
            </a:r>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21</a:t>
            </a:fld>
            <a:endParaRPr lang="fr-BE" dirty="0"/>
          </a:p>
        </p:txBody>
      </p:sp>
    </p:spTree>
    <p:extLst>
      <p:ext uri="{BB962C8B-B14F-4D97-AF65-F5344CB8AC3E}">
        <p14:creationId xmlns:p14="http://schemas.microsoft.com/office/powerpoint/2010/main" val="837295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De wet voert een beperking uit met het doel te vermijden dat een persoon die activiteiten van een studiebureau en van een ondernemer combineert, in oneerlijke omstandigheden deelneemt aan de gunningsprocedure waarvan die persoon de voorbereiding, het onderzoek of het ontwerp heeft verricht, en bijgevolg de regel van gelijkheid van inschrijvers miskend zou worden. </a:t>
            </a:r>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23</a:t>
            </a:fld>
            <a:endParaRPr lang="fr-BE" dirty="0"/>
          </a:p>
        </p:txBody>
      </p:sp>
    </p:spTree>
    <p:extLst>
      <p:ext uri="{BB962C8B-B14F-4D97-AF65-F5344CB8AC3E}">
        <p14:creationId xmlns:p14="http://schemas.microsoft.com/office/powerpoint/2010/main" val="4284731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Over het algemeen blijkt uit meerdere artikelen van de wetgeving dat er bij een belangenconflict voorrang wordt verleend aan het treffen van gepaste en zo min mogelijk ingrijpende maatregelen door de aanbestedende overheid.</a:t>
            </a:r>
            <a:br>
              <a:rPr lang="nl-BE" dirty="0"/>
            </a:br>
            <a:endParaRPr lang="nl-BE" dirty="0"/>
          </a:p>
          <a:p>
            <a:r>
              <a:rPr lang="nl-BE" dirty="0"/>
              <a:t>Als een kandidaat, inschrijver of een gelinkt bedrijf advies heeft verstrekt aan de aanbestedende overheid of op een andere manier de plaatsingsprocedure van de overheidsopdracht heeft helpen voorbereiden, voorziet de wet in meerdere maatregelen die de aanbestedende overheid kan treffen:</a:t>
            </a:r>
          </a:p>
          <a:p>
            <a:endParaRPr lang="nl-BE" dirty="0"/>
          </a:p>
          <a:p>
            <a:pPr marL="171450" indent="-171450">
              <a:buFont typeface="Arial" panose="020B0604020202020204" pitchFamily="34" charset="0"/>
              <a:buChar char="•"/>
            </a:pPr>
            <a:r>
              <a:rPr lang="nl-BE" b="1" dirty="0"/>
              <a:t>Mededeling van nuttige informatie aan de andere kandidaten of inschrijvers</a:t>
            </a:r>
          </a:p>
          <a:p>
            <a:pPr marL="0" indent="0">
              <a:buFont typeface="Arial" panose="020B0604020202020204" pitchFamily="34" charset="0"/>
              <a:buNone/>
            </a:pPr>
            <a:r>
              <a:rPr lang="nl-BE" dirty="0"/>
              <a:t>De aanbestedende overheid kan aan alle kandidaten en inschrijvers nuttige informatie meedelen die is uitgewisseld tijdens de deelname van de kandidaat of inschrijver die de plaatsingsprocedure van de betrokken overheidsopdracht heeft helpen voorbereiden of die voortvloeit uit die deelname.</a:t>
            </a:r>
          </a:p>
          <a:p>
            <a:pPr marL="0" indent="0">
              <a:buFont typeface="Arial" panose="020B0604020202020204" pitchFamily="34" charset="0"/>
              <a:buNone/>
            </a:pPr>
            <a:r>
              <a:rPr lang="nl-BE" dirty="0"/>
              <a:t>Hierdoor smoort de overheid een mogelijk belangenconflict in de kiem, en herstelt ze de gelijke behandeling van alle inschrijvers en kandidaten.</a:t>
            </a:r>
          </a:p>
          <a:p>
            <a:pPr marL="0" indent="0">
              <a:buFont typeface="Arial" panose="020B0604020202020204" pitchFamily="34" charset="0"/>
              <a:buNone/>
            </a:pPr>
            <a:endParaRPr lang="nl-BE" b="1" dirty="0"/>
          </a:p>
          <a:p>
            <a:pPr marL="171450" indent="-171450">
              <a:buFont typeface="Arial" panose="020B0604020202020204" pitchFamily="34" charset="0"/>
              <a:buChar char="•"/>
            </a:pPr>
            <a:r>
              <a:rPr lang="nl-BE" b="1" dirty="0"/>
              <a:t>Bepalen van gepaste termijnen voor de ontvangst van de offertes</a:t>
            </a:r>
          </a:p>
          <a:p>
            <a:pPr marL="0" indent="0">
              <a:buFont typeface="Arial" panose="020B0604020202020204" pitchFamily="34" charset="0"/>
              <a:buNone/>
            </a:pPr>
            <a:r>
              <a:rPr lang="nl-BE" b="0" dirty="0"/>
              <a:t>de termijnen opgelegd door de aanbestedende overheid alle geïnteresseerde kandidaten of inschrijvers in staat stellen gepast te reageren op de offerte, of ze nu de plaatsingsprocedure van de overheidsopdracht hebben helpen voorbereiden of niet.</a:t>
            </a:r>
          </a:p>
          <a:p>
            <a:pPr marL="0" indent="0">
              <a:buFont typeface="Arial" panose="020B0604020202020204" pitchFamily="34" charset="0"/>
              <a:buNone/>
            </a:pPr>
            <a:endParaRPr lang="nl-BE" b="0" dirty="0"/>
          </a:p>
          <a:p>
            <a:pPr marL="0" indent="0">
              <a:buFont typeface="Arial" panose="020B0604020202020204" pitchFamily="34" charset="0"/>
              <a:buNone/>
            </a:pPr>
            <a:r>
              <a:rPr lang="nl-BE" b="0" dirty="0"/>
              <a:t>* </a:t>
            </a:r>
            <a:r>
              <a:rPr lang="nl-BE" b="1" dirty="0"/>
              <a:t>Voor de overheidsopdrachten die de Europese drempels bereiken, is de aanbestedende overheid verplicht de getroffen maatregelen op schrift te stellen.</a:t>
            </a:r>
            <a:endParaRPr lang="fr-BE" b="1"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25</a:t>
            </a:fld>
            <a:endParaRPr lang="fr-BE" dirty="0"/>
          </a:p>
        </p:txBody>
      </p:sp>
    </p:spTree>
    <p:extLst>
      <p:ext uri="{BB962C8B-B14F-4D97-AF65-F5344CB8AC3E}">
        <p14:creationId xmlns:p14="http://schemas.microsoft.com/office/powerpoint/2010/main" val="2981295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a:t>Er geldt een onweerlegbaar vermoeden van belangenconflict, voor personen die voorafgaand aan de plaatsing van de overheidsopdracht gewerkt hebben voor de aanbestedende overheid</a:t>
            </a:r>
          </a:p>
          <a:p>
            <a:endParaRPr lang="nl-BE" dirty="0"/>
          </a:p>
          <a:p>
            <a:pPr>
              <a:lnSpc>
                <a:spcPct val="107000"/>
              </a:lnSpc>
              <a:spcAft>
                <a:spcPts val="800"/>
              </a:spcAft>
            </a:pPr>
            <a:r>
              <a:rPr lang="nl-BE" sz="1800" kern="100" dirty="0">
                <a:effectLst/>
                <a:latin typeface="Calibri" panose="020F0502020204030204" pitchFamily="34" charset="0"/>
                <a:ea typeface="Calibri" panose="020F0502020204030204" pitchFamily="34" charset="0"/>
                <a:cs typeface="Times New Roman" panose="02020603050405020304" pitchFamily="18" charset="0"/>
              </a:rPr>
              <a:t>Meer bepaald moet de kandidaat of inschrijver een natuurlijke persoon zijn die voor de aanbestedende overheid heeft gewerkt als:</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nl-BE" sz="1800" kern="100" dirty="0">
                <a:effectLst/>
                <a:latin typeface="Calibri" panose="020F0502020204030204" pitchFamily="34" charset="0"/>
                <a:ea typeface="Calibri" panose="020F0502020204030204" pitchFamily="34" charset="0"/>
                <a:cs typeface="Times New Roman" panose="02020603050405020304" pitchFamily="18" charset="0"/>
              </a:rPr>
              <a:t>Interne medewerker al dan niet in een band van ondergeschiktheid of, </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nl-BE" sz="1800" kern="100" dirty="0">
                <a:effectLst/>
                <a:latin typeface="Calibri" panose="020F0502020204030204" pitchFamily="34" charset="0"/>
                <a:ea typeface="Calibri" panose="020F0502020204030204" pitchFamily="34" charset="0"/>
                <a:cs typeface="Times New Roman" panose="02020603050405020304" pitchFamily="18" charset="0"/>
              </a:rPr>
              <a:t>Betrokken ambtenaar of </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nl-BE" sz="1800" kern="100" dirty="0">
                <a:effectLst/>
                <a:latin typeface="Calibri" panose="020F0502020204030204" pitchFamily="34" charset="0"/>
                <a:ea typeface="Calibri" panose="020F0502020204030204" pitchFamily="34" charset="0"/>
                <a:cs typeface="Times New Roman" panose="02020603050405020304" pitchFamily="18" charset="0"/>
              </a:rPr>
              <a:t>Openbaar officier of; </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nl-BE" sz="1800" kern="100" dirty="0">
                <a:effectLst/>
                <a:latin typeface="Calibri" panose="020F0502020204030204" pitchFamily="34" charset="0"/>
                <a:ea typeface="Calibri" panose="020F0502020204030204" pitchFamily="34" charset="0"/>
                <a:cs typeface="Times New Roman" panose="02020603050405020304" pitchFamily="18" charset="0"/>
              </a:rPr>
              <a:t>Elke persoon verbonden aan een aanbestedende overheid op welke manier dan ook</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l-BE" sz="1800" kern="100" dirty="0">
                <a:effectLst/>
                <a:latin typeface="Calibri" panose="020F0502020204030204" pitchFamily="34" charset="0"/>
                <a:ea typeface="Calibri" panose="020F0502020204030204" pitchFamily="34" charset="0"/>
                <a:cs typeface="Times New Roman" panose="02020603050405020304" pitchFamily="18" charset="0"/>
              </a:rPr>
              <a:t>Opdat er een belangenconflict zou blijken te zijn, moeten twee andere voorwaarden beide vervuld zijn:</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nl-BE" sz="1800" kern="100" dirty="0">
                <a:effectLst/>
                <a:latin typeface="Calibri" panose="020F0502020204030204" pitchFamily="34" charset="0"/>
                <a:ea typeface="Calibri" panose="020F0502020204030204" pitchFamily="34" charset="0"/>
                <a:cs typeface="Times New Roman" panose="02020603050405020304" pitchFamily="18" charset="0"/>
              </a:rPr>
              <a:t>Het bestaan van een link tussen de voorgaande activiteiten die de voornoemde persoon gepresteerd heeft voor de aanbestedende overheid en zijn/haar activiteiten in het kader van de opdracht;</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nl-BE" sz="1800" dirty="0">
                <a:effectLst/>
                <a:latin typeface="Calibri" panose="020F0502020204030204" pitchFamily="34" charset="0"/>
                <a:ea typeface="Calibri" panose="020F0502020204030204" pitchFamily="34" charset="0"/>
                <a:cs typeface="Times New Roman" panose="02020603050405020304" pitchFamily="18" charset="0"/>
              </a:rPr>
              <a:t>Een periode van minder dan twee jaar moet verlopen zijn tussen de uitdiensttreding van de voornoemde persoon bij de aanbestedende overheid en de datum waarop de overheidsopdracht wordt geplaatst. Na die periode verdwijnt het vermoeden van belangenconflict</a:t>
            </a:r>
            <a:endParaRPr lang="fr-BE" dirty="0"/>
          </a:p>
        </p:txBody>
      </p:sp>
      <p:sp>
        <p:nvSpPr>
          <p:cNvPr id="4" name="Tijdelijke aanduiding voor dianummer 3"/>
          <p:cNvSpPr>
            <a:spLocks noGrp="1"/>
          </p:cNvSpPr>
          <p:nvPr>
            <p:ph type="sldNum" sz="quarter" idx="5"/>
          </p:nvPr>
        </p:nvSpPr>
        <p:spPr/>
        <p:txBody>
          <a:bodyPr/>
          <a:lstStyle/>
          <a:p>
            <a:fld id="{BDD4ACC6-E18E-4F9E-B1BC-6F01A0255BE9}" type="slidenum">
              <a:rPr lang="fr-BE" smtClean="0"/>
              <a:t>26</a:t>
            </a:fld>
            <a:endParaRPr lang="fr-BE" dirty="0"/>
          </a:p>
        </p:txBody>
      </p:sp>
    </p:spTree>
    <p:extLst>
      <p:ext uri="{BB962C8B-B14F-4D97-AF65-F5344CB8AC3E}">
        <p14:creationId xmlns:p14="http://schemas.microsoft.com/office/powerpoint/2010/main" val="34597989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sz="1000" b="0" i="0" u="none" strike="noStrike" kern="1200" cap="none" spc="0" normalizeH="0" baseline="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nl-NL" sz="1100" b="0" i="0" u="none" strike="noStrike" kern="1200" cap="none" spc="0" normalizeH="0" baseline="0" dirty="0">
                <a:ln>
                  <a:noFill/>
                </a:ln>
                <a:solidFill>
                  <a:schemeClr val="bg1">
                    <a:lumMod val="65000"/>
                  </a:schemeClr>
                </a:solidFill>
                <a:effectLst/>
                <a:uLnTx/>
                <a:uFillTx/>
                <a:latin typeface="Arial" pitchFamily="34" charset="0"/>
                <a:ea typeface="+mn-ea"/>
                <a:cs typeface="Arial" pitchFamily="34" charset="0"/>
              </a:rPr>
              <a:t> </a:t>
            </a: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sz="1000" b="0" i="0" u="none" strike="noStrike" kern="1200" cap="none" spc="0" normalizeH="0" baseline="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nl-NL" sz="1100" b="0" i="0" u="none" strike="noStrike" kern="1200" cap="none" spc="0" normalizeH="0" baseline="0" dirty="0">
                <a:ln>
                  <a:noFill/>
                </a:ln>
                <a:solidFill>
                  <a:schemeClr val="bg1">
                    <a:lumMod val="65000"/>
                  </a:schemeClr>
                </a:solidFill>
                <a:effectLst/>
                <a:uLnTx/>
                <a:uFillTx/>
                <a:latin typeface="Arial" pitchFamily="34" charset="0"/>
                <a:ea typeface="+mn-ea"/>
                <a:cs typeface="Arial" pitchFamily="34" charset="0"/>
              </a:rPr>
              <a:t> </a:t>
            </a: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sz="1000" b="0" i="0" u="none" strike="noStrike" kern="1200" cap="none" spc="0" normalizeH="0" baseline="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nl-NL" sz="1100" b="0" i="0" u="none" strike="noStrike" kern="1200" cap="none" spc="0" normalizeH="0" baseline="0" dirty="0">
                <a:ln>
                  <a:noFill/>
                </a:ln>
                <a:solidFill>
                  <a:schemeClr val="bg1">
                    <a:lumMod val="65000"/>
                  </a:schemeClr>
                </a:solidFill>
                <a:effectLst/>
                <a:uLnTx/>
                <a:uFillTx/>
                <a:latin typeface="Arial" pitchFamily="34" charset="0"/>
                <a:ea typeface="+mn-ea"/>
                <a:cs typeface="Arial" pitchFamily="34" charset="0"/>
              </a:rPr>
              <a:t> </a:t>
            </a: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sz="1000" b="0" i="0" u="none" strike="noStrike" kern="1200" cap="none" spc="0" normalizeH="0" baseline="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nl-NL" sz="1100" b="0" i="0" u="none" strike="noStrike" kern="1200" cap="none" spc="0" normalizeH="0" baseline="0" dirty="0">
                <a:ln>
                  <a:noFill/>
                </a:ln>
                <a:solidFill>
                  <a:schemeClr val="bg1">
                    <a:lumMod val="65000"/>
                  </a:schemeClr>
                </a:solidFill>
                <a:effectLst/>
                <a:uLnTx/>
                <a:uFillTx/>
                <a:latin typeface="Arial" pitchFamily="34" charset="0"/>
                <a:ea typeface="+mn-ea"/>
                <a:cs typeface="Arial" pitchFamily="34" charset="0"/>
              </a:rPr>
              <a:t> </a:t>
            </a: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MMAIRE">
  <p:cSld name="SOMMAIRE">
    <p:spTree>
      <p:nvGrpSpPr>
        <p:cNvPr id="1" name="Shape 15"/>
        <p:cNvGrpSpPr/>
        <p:nvPr/>
      </p:nvGrpSpPr>
      <p:grpSpPr>
        <a:xfrm>
          <a:off x="0" y="0"/>
          <a:ext cx="0" cy="0"/>
          <a:chOff x="0" y="0"/>
          <a:chExt cx="0" cy="0"/>
        </a:xfrm>
      </p:grpSpPr>
      <p:pic>
        <p:nvPicPr>
          <p:cNvPr id="16" name="Google Shape;16;p48"/>
          <p:cNvPicPr preferRelativeResize="0"/>
          <p:nvPr/>
        </p:nvPicPr>
        <p:blipFill rotWithShape="1">
          <a:blip r:embed="rId2">
            <a:alphaModFix/>
          </a:blip>
          <a:srcRect/>
          <a:stretch/>
        </p:blipFill>
        <p:spPr>
          <a:xfrm>
            <a:off x="0" y="0"/>
            <a:ext cx="9144000" cy="5143500"/>
          </a:xfrm>
          <a:prstGeom prst="rect">
            <a:avLst/>
          </a:prstGeom>
          <a:noFill/>
          <a:ln>
            <a:noFill/>
          </a:ln>
        </p:spPr>
      </p:pic>
      <p:sp>
        <p:nvSpPr>
          <p:cNvPr id="17" name="Google Shape;17;p48"/>
          <p:cNvSpPr txBox="1"/>
          <p:nvPr/>
        </p:nvSpPr>
        <p:spPr>
          <a:xfrm>
            <a:off x="8172400" y="4758961"/>
            <a:ext cx="720080" cy="382217"/>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A5A5A5"/>
              </a:buClr>
              <a:buSzPts val="1000"/>
              <a:buFont typeface="Arial"/>
              <a:buNone/>
            </a:pPr>
            <a:fld id="{00000000-1234-1234-1234-123412341234}" type="slidenum">
              <a:rPr lang="nl-BE" sz="1000" b="0" i="0" u="none" strike="noStrike" cap="none">
                <a:solidFill>
                  <a:srgbClr val="A5A5A5"/>
                </a:solidFill>
                <a:latin typeface="Arial"/>
                <a:ea typeface="Arial"/>
                <a:cs typeface="Arial"/>
                <a:sym typeface="Arial"/>
              </a:rPr>
              <a:t>‹nr.›</a:t>
            </a:fld>
            <a:r>
              <a:rPr lang="nl-BE" sz="1100" b="0" i="0" u="none" strike="noStrike" cap="none">
                <a:solidFill>
                  <a:srgbClr val="A5A5A5"/>
                </a:solidFill>
                <a:latin typeface="Arial"/>
                <a:ea typeface="Arial"/>
                <a:cs typeface="Arial"/>
                <a:sym typeface="Arial"/>
              </a:rPr>
              <a:t> </a:t>
            </a:r>
            <a:endParaRPr sz="1000" b="0" i="0" u="none" strike="noStrike" cap="none">
              <a:solidFill>
                <a:srgbClr val="A5A5A5"/>
              </a:solidFill>
              <a:latin typeface="Arial"/>
              <a:ea typeface="Arial"/>
              <a:cs typeface="Arial"/>
              <a:sym typeface="Arial"/>
            </a:endParaRPr>
          </a:p>
        </p:txBody>
      </p:sp>
      <p:sp>
        <p:nvSpPr>
          <p:cNvPr id="18" name="Google Shape;18;p48"/>
          <p:cNvSpPr txBox="1">
            <a:spLocks noGrp="1"/>
          </p:cNvSpPr>
          <p:nvPr>
            <p:ph type="body" idx="1"/>
          </p:nvPr>
        </p:nvSpPr>
        <p:spPr>
          <a:xfrm>
            <a:off x="1677770" y="1534986"/>
            <a:ext cx="7200800" cy="3197004"/>
          </a:xfrm>
          <a:prstGeom prst="rect">
            <a:avLst/>
          </a:prstGeom>
          <a:noFill/>
          <a:ln>
            <a:noFill/>
          </a:ln>
        </p:spPr>
        <p:txBody>
          <a:bodyPr spcFirstLastPara="1" wrap="square" lIns="91425" tIns="45700" rIns="91425" bIns="45700" anchor="t" anchorCtr="0">
            <a:normAutofit/>
          </a:bodyPr>
          <a:lstStyle>
            <a:lvl1pPr marL="457200" lvl="0" indent="-228600" algn="l">
              <a:lnSpc>
                <a:spcPct val="91666"/>
              </a:lnSpc>
              <a:spcBef>
                <a:spcPts val="480"/>
              </a:spcBef>
              <a:spcAft>
                <a:spcPts val="0"/>
              </a:spcAft>
              <a:buClr>
                <a:srgbClr val="7F7F7F"/>
              </a:buClr>
              <a:buSzPts val="2400"/>
              <a:buFont typeface="Arial"/>
              <a:buNone/>
              <a:defRPr sz="2400" b="1">
                <a:solidFill>
                  <a:srgbClr val="7F7F7F"/>
                </a:solidFill>
                <a:latin typeface="Arial"/>
                <a:ea typeface="Arial"/>
                <a:cs typeface="Arial"/>
                <a:sym typeface="Arial"/>
              </a:defRPr>
            </a:lvl1pPr>
            <a:lvl2pPr marL="914400" lvl="1" indent="-342900" algn="l">
              <a:spcBef>
                <a:spcPts val="360"/>
              </a:spcBef>
              <a:spcAft>
                <a:spcPts val="0"/>
              </a:spcAft>
              <a:buClr>
                <a:srgbClr val="7F7F7F"/>
              </a:buClr>
              <a:buSzPts val="1800"/>
              <a:buFont typeface="Arial"/>
              <a:buChar char="•"/>
              <a:defRPr sz="1800">
                <a:solidFill>
                  <a:srgbClr val="7F7F7F"/>
                </a:solidFill>
                <a:latin typeface="Arial"/>
                <a:ea typeface="Arial"/>
                <a:cs typeface="Arial"/>
                <a:sym typeface="Arial"/>
              </a:defRPr>
            </a:lvl2pPr>
            <a:lvl3pPr marL="1371600" lvl="2" indent="-330200" algn="l">
              <a:spcBef>
                <a:spcPts val="320"/>
              </a:spcBef>
              <a:spcAft>
                <a:spcPts val="0"/>
              </a:spcAft>
              <a:buClr>
                <a:srgbClr val="7F7F7F"/>
              </a:buClr>
              <a:buSzPts val="1600"/>
              <a:buFont typeface="Arial"/>
              <a:buChar char="-"/>
              <a:defRPr sz="1600">
                <a:solidFill>
                  <a:srgbClr val="7F7F7F"/>
                </a:solidFill>
                <a:latin typeface="Arial"/>
                <a:ea typeface="Arial"/>
                <a:cs typeface="Arial"/>
                <a:sym typeface="Arial"/>
              </a:defRPr>
            </a:lvl3pPr>
            <a:lvl4pPr marL="1828800" lvl="3" indent="-228600" algn="l">
              <a:spcBef>
                <a:spcPts val="320"/>
              </a:spcBef>
              <a:spcAft>
                <a:spcPts val="0"/>
              </a:spcAft>
              <a:buClr>
                <a:srgbClr val="7F7F7F"/>
              </a:buClr>
              <a:buSzPts val="1600"/>
              <a:buFont typeface="Courier New"/>
              <a:buNone/>
              <a:defRPr sz="1600" i="1">
                <a:solidFill>
                  <a:srgbClr val="7F7F7F"/>
                </a:solidFill>
                <a:latin typeface="Arial"/>
                <a:ea typeface="Arial"/>
                <a:cs typeface="Arial"/>
                <a:sym typeface="Arial"/>
              </a:defRPr>
            </a:lvl4pPr>
            <a:lvl5pPr marL="2286000" lvl="4" indent="-355600" algn="l">
              <a:spcBef>
                <a:spcPts val="400"/>
              </a:spcBef>
              <a:spcAft>
                <a:spcPts val="0"/>
              </a:spcAft>
              <a:buClr>
                <a:srgbClr val="3F3F3F"/>
              </a:buClr>
              <a:buSzPts val="2000"/>
              <a:buChar char="»"/>
              <a:defRPr>
                <a:solidFill>
                  <a:srgbClr val="3F3F3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165657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U">
  <p:cSld name="CONTENU">
    <p:spTree>
      <p:nvGrpSpPr>
        <p:cNvPr id="1" name="Shape 19"/>
        <p:cNvGrpSpPr/>
        <p:nvPr/>
      </p:nvGrpSpPr>
      <p:grpSpPr>
        <a:xfrm>
          <a:off x="0" y="0"/>
          <a:ext cx="0" cy="0"/>
          <a:chOff x="0" y="0"/>
          <a:chExt cx="0" cy="0"/>
        </a:xfrm>
      </p:grpSpPr>
      <p:pic>
        <p:nvPicPr>
          <p:cNvPr id="20" name="Google Shape;20;p49"/>
          <p:cNvPicPr preferRelativeResize="0"/>
          <p:nvPr/>
        </p:nvPicPr>
        <p:blipFill rotWithShape="1">
          <a:blip r:embed="rId2">
            <a:alphaModFix/>
          </a:blip>
          <a:srcRect/>
          <a:stretch/>
        </p:blipFill>
        <p:spPr>
          <a:xfrm>
            <a:off x="0" y="0"/>
            <a:ext cx="9144000" cy="5143500"/>
          </a:xfrm>
          <a:prstGeom prst="rect">
            <a:avLst/>
          </a:prstGeom>
          <a:noFill/>
          <a:ln>
            <a:noFill/>
          </a:ln>
        </p:spPr>
      </p:pic>
      <p:sp>
        <p:nvSpPr>
          <p:cNvPr id="21" name="Google Shape;21;p49"/>
          <p:cNvSpPr txBox="1"/>
          <p:nvPr/>
        </p:nvSpPr>
        <p:spPr>
          <a:xfrm>
            <a:off x="8172400" y="4758961"/>
            <a:ext cx="720080" cy="382217"/>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A5A5A5"/>
              </a:buClr>
              <a:buSzPts val="1000"/>
              <a:buFont typeface="Arial"/>
              <a:buNone/>
            </a:pPr>
            <a:fld id="{00000000-1234-1234-1234-123412341234}" type="slidenum">
              <a:rPr lang="nl-BE" sz="1000" b="0" i="0" u="none" strike="noStrike" cap="none">
                <a:solidFill>
                  <a:srgbClr val="A5A5A5"/>
                </a:solidFill>
                <a:latin typeface="Arial"/>
                <a:ea typeface="Arial"/>
                <a:cs typeface="Arial"/>
                <a:sym typeface="Arial"/>
              </a:rPr>
              <a:t>‹nr.›</a:t>
            </a:fld>
            <a:r>
              <a:rPr lang="nl-BE" sz="1100" b="0" i="0" u="none" strike="noStrike" cap="none">
                <a:solidFill>
                  <a:srgbClr val="A5A5A5"/>
                </a:solidFill>
                <a:latin typeface="Arial"/>
                <a:ea typeface="Arial"/>
                <a:cs typeface="Arial"/>
                <a:sym typeface="Arial"/>
              </a:rPr>
              <a:t> </a:t>
            </a:r>
            <a:endParaRPr sz="1000" b="0" i="0" u="none" strike="noStrike" cap="none">
              <a:solidFill>
                <a:srgbClr val="A5A5A5"/>
              </a:solidFill>
              <a:latin typeface="Arial"/>
              <a:ea typeface="Arial"/>
              <a:cs typeface="Arial"/>
              <a:sym typeface="Arial"/>
            </a:endParaRPr>
          </a:p>
        </p:txBody>
      </p:sp>
      <p:sp>
        <p:nvSpPr>
          <p:cNvPr id="22" name="Google Shape;22;p49"/>
          <p:cNvSpPr txBox="1">
            <a:spLocks noGrp="1"/>
          </p:cNvSpPr>
          <p:nvPr>
            <p:ph type="title"/>
          </p:nvPr>
        </p:nvSpPr>
        <p:spPr>
          <a:xfrm>
            <a:off x="395536" y="205978"/>
            <a:ext cx="8424936" cy="583574"/>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7F7F7F"/>
              </a:buClr>
              <a:buSzPts val="2400"/>
              <a:buFont typeface="Arial"/>
              <a:buNone/>
              <a:defRPr sz="2400" b="1">
                <a:solidFill>
                  <a:srgbClr val="7F7F7F"/>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9"/>
          <p:cNvSpPr txBox="1">
            <a:spLocks noGrp="1"/>
          </p:cNvSpPr>
          <p:nvPr>
            <p:ph type="body" idx="1"/>
          </p:nvPr>
        </p:nvSpPr>
        <p:spPr>
          <a:xfrm>
            <a:off x="359532" y="987574"/>
            <a:ext cx="8424936" cy="3096344"/>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400"/>
              </a:spcBef>
              <a:spcAft>
                <a:spcPts val="0"/>
              </a:spcAft>
              <a:buClr>
                <a:srgbClr val="7F7F7F"/>
              </a:buClr>
              <a:buSzPts val="2000"/>
              <a:buFont typeface="Arial"/>
              <a:buNone/>
              <a:defRPr sz="2000" b="0">
                <a:solidFill>
                  <a:srgbClr val="7F7F7F"/>
                </a:solidFill>
                <a:latin typeface="Arial"/>
                <a:ea typeface="Arial"/>
                <a:cs typeface="Arial"/>
                <a:sym typeface="Arial"/>
              </a:defRPr>
            </a:lvl1pPr>
            <a:lvl2pPr marL="914400" lvl="1" indent="-228600" algn="l">
              <a:spcBef>
                <a:spcPts val="300"/>
              </a:spcBef>
              <a:spcAft>
                <a:spcPts val="0"/>
              </a:spcAft>
              <a:buClr>
                <a:srgbClr val="7F7F7F"/>
              </a:buClr>
              <a:buSzPts val="2000"/>
              <a:buFont typeface="Calibri"/>
              <a:buNone/>
              <a:defRPr sz="2000" b="0">
                <a:solidFill>
                  <a:srgbClr val="7F7F7F"/>
                </a:solidFill>
                <a:latin typeface="Arial"/>
                <a:ea typeface="Arial"/>
                <a:cs typeface="Arial"/>
                <a:sym typeface="Arial"/>
              </a:defRPr>
            </a:lvl2pPr>
            <a:lvl3pPr marL="1371600" lvl="2" indent="-228600" algn="l">
              <a:spcBef>
                <a:spcPts val="1000"/>
              </a:spcBef>
              <a:spcAft>
                <a:spcPts val="0"/>
              </a:spcAft>
              <a:buClr>
                <a:srgbClr val="7F7F7F"/>
              </a:buClr>
              <a:buSzPts val="2000"/>
              <a:buFont typeface="Arial"/>
              <a:buNone/>
              <a:defRPr sz="2000" b="1">
                <a:solidFill>
                  <a:srgbClr val="7F7F7F"/>
                </a:solidFill>
                <a:latin typeface="Arial"/>
                <a:ea typeface="Arial"/>
                <a:cs typeface="Arial"/>
                <a:sym typeface="Arial"/>
              </a:defRPr>
            </a:lvl3pPr>
            <a:lvl4pPr marL="1828800" lvl="3" indent="-228600" algn="l">
              <a:spcBef>
                <a:spcPts val="300"/>
              </a:spcBef>
              <a:spcAft>
                <a:spcPts val="0"/>
              </a:spcAft>
              <a:buClr>
                <a:srgbClr val="7CA2D6"/>
              </a:buClr>
              <a:buSzPts val="1800"/>
              <a:buFont typeface="Arial"/>
              <a:buNone/>
              <a:defRPr sz="1800">
                <a:solidFill>
                  <a:srgbClr val="7F7F7F"/>
                </a:solidFill>
                <a:latin typeface="Arial"/>
                <a:ea typeface="Arial"/>
                <a:cs typeface="Arial"/>
                <a:sym typeface="Arial"/>
              </a:defRPr>
            </a:lvl4pPr>
            <a:lvl5pPr marL="2286000" lvl="4" indent="-342900" algn="l">
              <a:spcBef>
                <a:spcPts val="300"/>
              </a:spcBef>
              <a:spcAft>
                <a:spcPts val="0"/>
              </a:spcAft>
              <a:buClr>
                <a:srgbClr val="595959"/>
              </a:buClr>
              <a:buSzPts val="1800"/>
              <a:buFont typeface="Arial"/>
              <a:buChar char="•"/>
              <a:defRPr sz="1800">
                <a:solidFill>
                  <a:srgbClr val="7F7F7F"/>
                </a:solidFill>
                <a:latin typeface="Arial"/>
                <a:ea typeface="Arial"/>
                <a:cs typeface="Arial"/>
                <a:sym typeface="Aria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688543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RE +SS TITRE">
  <p:cSld name="TITRE +SS TITRE">
    <p:spTree>
      <p:nvGrpSpPr>
        <p:cNvPr id="1" name="Shape 24"/>
        <p:cNvGrpSpPr/>
        <p:nvPr/>
      </p:nvGrpSpPr>
      <p:grpSpPr>
        <a:xfrm>
          <a:off x="0" y="0"/>
          <a:ext cx="0" cy="0"/>
          <a:chOff x="0" y="0"/>
          <a:chExt cx="0" cy="0"/>
        </a:xfrm>
      </p:grpSpPr>
      <p:pic>
        <p:nvPicPr>
          <p:cNvPr id="25" name="Google Shape;25;p50"/>
          <p:cNvPicPr preferRelativeResize="0"/>
          <p:nvPr/>
        </p:nvPicPr>
        <p:blipFill rotWithShape="1">
          <a:blip r:embed="rId2">
            <a:alphaModFix/>
          </a:blip>
          <a:srcRect/>
          <a:stretch/>
        </p:blipFill>
        <p:spPr>
          <a:xfrm>
            <a:off x="0" y="0"/>
            <a:ext cx="9144000" cy="5143500"/>
          </a:xfrm>
          <a:prstGeom prst="rect">
            <a:avLst/>
          </a:prstGeom>
          <a:noFill/>
          <a:ln>
            <a:noFill/>
          </a:ln>
        </p:spPr>
      </p:pic>
      <p:sp>
        <p:nvSpPr>
          <p:cNvPr id="26" name="Google Shape;26;p50"/>
          <p:cNvSpPr txBox="1"/>
          <p:nvPr/>
        </p:nvSpPr>
        <p:spPr>
          <a:xfrm>
            <a:off x="8172400" y="4758961"/>
            <a:ext cx="720080" cy="382217"/>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A5A5A5"/>
              </a:buClr>
              <a:buSzPts val="1000"/>
              <a:buFont typeface="Arial"/>
              <a:buNone/>
            </a:pPr>
            <a:fld id="{00000000-1234-1234-1234-123412341234}" type="slidenum">
              <a:rPr lang="nl-BE" sz="1000" b="0" i="0" u="none" strike="noStrike" cap="none">
                <a:solidFill>
                  <a:srgbClr val="A5A5A5"/>
                </a:solidFill>
                <a:latin typeface="Arial"/>
                <a:ea typeface="Arial"/>
                <a:cs typeface="Arial"/>
                <a:sym typeface="Arial"/>
              </a:rPr>
              <a:t>‹nr.›</a:t>
            </a:fld>
            <a:r>
              <a:rPr lang="nl-BE" sz="1100" b="0" i="0" u="none" strike="noStrike" cap="none">
                <a:solidFill>
                  <a:srgbClr val="A5A5A5"/>
                </a:solidFill>
                <a:latin typeface="Arial"/>
                <a:ea typeface="Arial"/>
                <a:cs typeface="Arial"/>
                <a:sym typeface="Arial"/>
              </a:rPr>
              <a:t> </a:t>
            </a:r>
            <a:endParaRPr sz="1000" b="0" i="0" u="none" strike="noStrike" cap="none">
              <a:solidFill>
                <a:srgbClr val="A5A5A5"/>
              </a:solidFill>
              <a:latin typeface="Arial"/>
              <a:ea typeface="Arial"/>
              <a:cs typeface="Arial"/>
              <a:sym typeface="Arial"/>
            </a:endParaRPr>
          </a:p>
        </p:txBody>
      </p:sp>
      <p:sp>
        <p:nvSpPr>
          <p:cNvPr id="27" name="Google Shape;27;p50"/>
          <p:cNvSpPr txBox="1">
            <a:spLocks noGrp="1"/>
          </p:cNvSpPr>
          <p:nvPr>
            <p:ph type="body" idx="1"/>
          </p:nvPr>
        </p:nvSpPr>
        <p:spPr>
          <a:xfrm>
            <a:off x="1475656" y="2117525"/>
            <a:ext cx="7560840" cy="958281"/>
          </a:xfrm>
          <a:prstGeom prst="rect">
            <a:avLst/>
          </a:prstGeom>
          <a:noFill/>
          <a:ln>
            <a:noFill/>
          </a:ln>
        </p:spPr>
        <p:txBody>
          <a:bodyPr spcFirstLastPara="1" wrap="square" lIns="91425" tIns="45700" rIns="91425" bIns="45700" anchor="t" anchorCtr="0">
            <a:noAutofit/>
          </a:bodyPr>
          <a:lstStyle>
            <a:lvl1pPr marL="457200" lvl="0" indent="-228600" algn="l">
              <a:lnSpc>
                <a:spcPct val="91666"/>
              </a:lnSpc>
              <a:spcBef>
                <a:spcPts val="480"/>
              </a:spcBef>
              <a:spcAft>
                <a:spcPts val="0"/>
              </a:spcAft>
              <a:buClr>
                <a:srgbClr val="7F7F7F"/>
              </a:buClr>
              <a:buSzPts val="2400"/>
              <a:buFont typeface="Arial"/>
              <a:buNone/>
              <a:defRPr sz="2400" b="1" cap="none">
                <a:solidFill>
                  <a:srgbClr val="7F7F7F"/>
                </a:solidFill>
                <a:latin typeface="Arial"/>
                <a:ea typeface="Arial"/>
                <a:cs typeface="Arial"/>
                <a:sym typeface="Arial"/>
              </a:defRPr>
            </a:lvl1pPr>
            <a:lvl2pPr marL="914400" lvl="1" indent="-228600" algn="l">
              <a:spcBef>
                <a:spcPts val="300"/>
              </a:spcBef>
              <a:spcAft>
                <a:spcPts val="0"/>
              </a:spcAft>
              <a:buClr>
                <a:srgbClr val="7F7F7F"/>
              </a:buClr>
              <a:buSzPts val="1600"/>
              <a:buFont typeface="Calibri"/>
              <a:buNone/>
              <a:defRPr sz="1600" b="0">
                <a:solidFill>
                  <a:srgbClr val="7F7F7F"/>
                </a:solidFill>
                <a:latin typeface="Arial"/>
                <a:ea typeface="Arial"/>
                <a:cs typeface="Arial"/>
                <a:sym typeface="Arial"/>
              </a:defRPr>
            </a:lvl2pPr>
            <a:lvl3pPr marL="1371600" lvl="2" indent="-228600" algn="l">
              <a:spcBef>
                <a:spcPts val="300"/>
              </a:spcBef>
              <a:spcAft>
                <a:spcPts val="0"/>
              </a:spcAft>
              <a:buClr>
                <a:srgbClr val="7F7F7F"/>
              </a:buClr>
              <a:buSzPts val="1800"/>
              <a:buFont typeface="Arial"/>
              <a:buNone/>
              <a:defRPr sz="1800" b="1">
                <a:solidFill>
                  <a:srgbClr val="7F7F7F"/>
                </a:solidFill>
                <a:latin typeface="Arial"/>
                <a:ea typeface="Arial"/>
                <a:cs typeface="Arial"/>
                <a:sym typeface="Arial"/>
              </a:defRPr>
            </a:lvl3pPr>
            <a:lvl4pPr marL="1828800" lvl="3" indent="-228600" algn="l">
              <a:spcBef>
                <a:spcPts val="300"/>
              </a:spcBef>
              <a:spcAft>
                <a:spcPts val="0"/>
              </a:spcAft>
              <a:buClr>
                <a:srgbClr val="7CA2D6"/>
              </a:buClr>
              <a:buSzPts val="1800"/>
              <a:buFont typeface="Arial"/>
              <a:buNone/>
              <a:defRPr sz="1800">
                <a:solidFill>
                  <a:srgbClr val="7F7F7F"/>
                </a:solidFill>
                <a:latin typeface="Arial"/>
                <a:ea typeface="Arial"/>
                <a:cs typeface="Arial"/>
                <a:sym typeface="Arial"/>
              </a:defRPr>
            </a:lvl4pPr>
            <a:lvl5pPr marL="2286000" lvl="4" indent="-342900" algn="l">
              <a:spcBef>
                <a:spcPts val="300"/>
              </a:spcBef>
              <a:spcAft>
                <a:spcPts val="0"/>
              </a:spcAft>
              <a:buClr>
                <a:srgbClr val="7F7F7F"/>
              </a:buClr>
              <a:buSzPts val="1800"/>
              <a:buFont typeface="Arial"/>
              <a:buChar char="•"/>
              <a:defRPr sz="1800">
                <a:solidFill>
                  <a:srgbClr val="7F7F7F"/>
                </a:solidFill>
                <a:latin typeface="Arial"/>
                <a:ea typeface="Arial"/>
                <a:cs typeface="Arial"/>
                <a:sym typeface="Aria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50"/>
          <p:cNvSpPr txBox="1">
            <a:spLocks noGrp="1"/>
          </p:cNvSpPr>
          <p:nvPr>
            <p:ph type="body" idx="2"/>
          </p:nvPr>
        </p:nvSpPr>
        <p:spPr>
          <a:xfrm>
            <a:off x="1475656" y="3053629"/>
            <a:ext cx="7560840" cy="382217"/>
          </a:xfrm>
          <a:prstGeom prst="rect">
            <a:avLst/>
          </a:prstGeom>
          <a:noFill/>
          <a:ln>
            <a:noFill/>
          </a:ln>
        </p:spPr>
        <p:txBody>
          <a:bodyPr spcFirstLastPara="1" wrap="square" lIns="91425" tIns="45700" rIns="91425" bIns="45700" anchor="t" anchorCtr="0">
            <a:normAutofit/>
          </a:bodyPr>
          <a:lstStyle>
            <a:lvl1pPr marL="457200" lvl="0" indent="-228600" algn="l">
              <a:lnSpc>
                <a:spcPct val="122222"/>
              </a:lnSpc>
              <a:spcBef>
                <a:spcPts val="360"/>
              </a:spcBef>
              <a:spcAft>
                <a:spcPts val="0"/>
              </a:spcAft>
              <a:buClr>
                <a:srgbClr val="7F7F7F"/>
              </a:buClr>
              <a:buSzPts val="1800"/>
              <a:buFont typeface="Arial"/>
              <a:buNone/>
              <a:defRPr sz="1800" b="1">
                <a:solidFill>
                  <a:srgbClr val="7F7F7F"/>
                </a:solidFill>
                <a:latin typeface="Arial"/>
                <a:ea typeface="Arial"/>
                <a:cs typeface="Arial"/>
                <a:sym typeface="Arial"/>
              </a:defRPr>
            </a:lvl1pPr>
            <a:lvl2pPr marL="914400" lvl="1" indent="-228600" algn="l">
              <a:spcBef>
                <a:spcPts val="300"/>
              </a:spcBef>
              <a:spcAft>
                <a:spcPts val="0"/>
              </a:spcAft>
              <a:buClr>
                <a:srgbClr val="7F7F7F"/>
              </a:buClr>
              <a:buSzPts val="2000"/>
              <a:buFont typeface="Calibri"/>
              <a:buNone/>
              <a:defRPr sz="2000" b="0">
                <a:solidFill>
                  <a:srgbClr val="7F7F7F"/>
                </a:solidFill>
                <a:latin typeface="Arial"/>
                <a:ea typeface="Arial"/>
                <a:cs typeface="Arial"/>
                <a:sym typeface="Arial"/>
              </a:defRPr>
            </a:lvl2pPr>
            <a:lvl3pPr marL="1371600" lvl="2" indent="-228600" algn="l">
              <a:spcBef>
                <a:spcPts val="300"/>
              </a:spcBef>
              <a:spcAft>
                <a:spcPts val="0"/>
              </a:spcAft>
              <a:buClr>
                <a:srgbClr val="7F7F7F"/>
              </a:buClr>
              <a:buSzPts val="1800"/>
              <a:buFont typeface="Arial"/>
              <a:buNone/>
              <a:defRPr sz="1800" b="1">
                <a:solidFill>
                  <a:srgbClr val="7F7F7F"/>
                </a:solidFill>
                <a:latin typeface="Arial"/>
                <a:ea typeface="Arial"/>
                <a:cs typeface="Arial"/>
                <a:sym typeface="Arial"/>
              </a:defRPr>
            </a:lvl3pPr>
            <a:lvl4pPr marL="1828800" lvl="3" indent="-228600" algn="l">
              <a:spcBef>
                <a:spcPts val="300"/>
              </a:spcBef>
              <a:spcAft>
                <a:spcPts val="0"/>
              </a:spcAft>
              <a:buClr>
                <a:srgbClr val="7CA2D6"/>
              </a:buClr>
              <a:buSzPts val="1800"/>
              <a:buFont typeface="Arial"/>
              <a:buNone/>
              <a:defRPr sz="1800">
                <a:solidFill>
                  <a:srgbClr val="7F7F7F"/>
                </a:solidFill>
                <a:latin typeface="Arial"/>
                <a:ea typeface="Arial"/>
                <a:cs typeface="Arial"/>
                <a:sym typeface="Arial"/>
              </a:defRPr>
            </a:lvl4pPr>
            <a:lvl5pPr marL="2286000" lvl="4" indent="-342900" algn="l">
              <a:spcBef>
                <a:spcPts val="300"/>
              </a:spcBef>
              <a:spcAft>
                <a:spcPts val="0"/>
              </a:spcAft>
              <a:buClr>
                <a:srgbClr val="7F7F7F"/>
              </a:buClr>
              <a:buSzPts val="1800"/>
              <a:buFont typeface="Arial"/>
              <a:buChar char="•"/>
              <a:defRPr sz="1800">
                <a:solidFill>
                  <a:srgbClr val="7F7F7F"/>
                </a:solidFill>
                <a:latin typeface="Arial"/>
                <a:ea typeface="Arial"/>
                <a:cs typeface="Arial"/>
                <a:sym typeface="Aria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45411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ACCUEIL">
  <p:cSld name="ACCUEIL">
    <p:spTree>
      <p:nvGrpSpPr>
        <p:cNvPr id="1" name="Shape 29"/>
        <p:cNvGrpSpPr/>
        <p:nvPr/>
      </p:nvGrpSpPr>
      <p:grpSpPr>
        <a:xfrm>
          <a:off x="0" y="0"/>
          <a:ext cx="0" cy="0"/>
          <a:chOff x="0" y="0"/>
          <a:chExt cx="0" cy="0"/>
        </a:xfrm>
      </p:grpSpPr>
      <p:sp>
        <p:nvSpPr>
          <p:cNvPr id="30" name="Google Shape;30;p51"/>
          <p:cNvSpPr txBox="1"/>
          <p:nvPr/>
        </p:nvSpPr>
        <p:spPr>
          <a:xfrm>
            <a:off x="8172400" y="4758961"/>
            <a:ext cx="720080" cy="382217"/>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A5A5A5"/>
              </a:buClr>
              <a:buSzPts val="1000"/>
              <a:buFont typeface="Arial"/>
              <a:buNone/>
            </a:pPr>
            <a:fld id="{00000000-1234-1234-1234-123412341234}" type="slidenum">
              <a:rPr lang="nl-BE" sz="1000" b="0" i="0" u="none" strike="noStrike" cap="none">
                <a:solidFill>
                  <a:srgbClr val="A5A5A5"/>
                </a:solidFill>
                <a:latin typeface="Arial"/>
                <a:ea typeface="Arial"/>
                <a:cs typeface="Arial"/>
                <a:sym typeface="Arial"/>
              </a:rPr>
              <a:t>‹nr.›</a:t>
            </a:fld>
            <a:r>
              <a:rPr lang="nl-BE" sz="1100" b="0" i="0" u="none" strike="noStrike" cap="none">
                <a:solidFill>
                  <a:srgbClr val="A5A5A5"/>
                </a:solidFill>
                <a:latin typeface="Arial"/>
                <a:ea typeface="Arial"/>
                <a:cs typeface="Arial"/>
                <a:sym typeface="Arial"/>
              </a:rPr>
              <a:t> </a:t>
            </a:r>
            <a:endParaRPr sz="1000" b="0" i="0" u="none" strike="noStrike" cap="none">
              <a:solidFill>
                <a:srgbClr val="A5A5A5"/>
              </a:solidFill>
              <a:latin typeface="Arial"/>
              <a:ea typeface="Arial"/>
              <a:cs typeface="Arial"/>
              <a:sym typeface="Arial"/>
            </a:endParaRPr>
          </a:p>
        </p:txBody>
      </p:sp>
      <p:pic>
        <p:nvPicPr>
          <p:cNvPr id="31" name="Google Shape;31;p51"/>
          <p:cNvPicPr preferRelativeResize="0"/>
          <p:nvPr/>
        </p:nvPicPr>
        <p:blipFill rotWithShape="1">
          <a:blip r:embed="rId2">
            <a:alphaModFix/>
          </a:blip>
          <a:srcRect/>
          <a:stretch/>
        </p:blipFill>
        <p:spPr>
          <a:xfrm>
            <a:off x="0" y="0"/>
            <a:ext cx="9144000" cy="5143500"/>
          </a:xfrm>
          <a:prstGeom prst="rect">
            <a:avLst/>
          </a:prstGeom>
          <a:noFill/>
          <a:ln>
            <a:noFill/>
          </a:ln>
        </p:spPr>
      </p:pic>
    </p:spTree>
    <p:extLst>
      <p:ext uri="{BB962C8B-B14F-4D97-AF65-F5344CB8AC3E}">
        <p14:creationId xmlns:p14="http://schemas.microsoft.com/office/powerpoint/2010/main" val="34563773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15-10-25</a:t>
            </a:fld>
            <a:endParaRPr lang="fr-BE" dirty="0"/>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‹nr.›</a:t>
            </a:fld>
            <a:endParaRPr lang="fr-BE" dirty="0"/>
          </a:p>
        </p:txBody>
      </p:sp>
      <p:sp>
        <p:nvSpPr>
          <p:cNvPr id="8" name="ZoneTexte 7">
            <a:extLst>
              <a:ext uri="{FF2B5EF4-FFF2-40B4-BE49-F238E27FC236}">
                <a16:creationId xmlns:a16="http://schemas.microsoft.com/office/drawing/2014/main" id="{A7B3B06F-2713-B77A-F013-0D2ADDE7F4A5}"/>
              </a:ext>
            </a:extLst>
          </p:cNvPr>
          <p:cNvSpPr txBox="1"/>
          <p:nvPr>
            <p:extLst>
              <p:ext uri="{1162E1C5-73C7-4A58-AE30-91384D911F3F}">
                <p184:classification xmlns:p184="http://schemas.microsoft.com/office/powerpoint/2018/4/main" val="hdr"/>
              </p:ext>
            </p:extLst>
          </p:nvPr>
        </p:nvSpPr>
        <p:spPr>
          <a:xfrm>
            <a:off x="7705725" y="63500"/>
            <a:ext cx="1403350" cy="152400"/>
          </a:xfrm>
          <a:prstGeom prst="rect">
            <a:avLst/>
          </a:prstGeom>
        </p:spPr>
        <p:txBody>
          <a:bodyPr horzOverflow="overflow" lIns="0" tIns="0" rIns="0" bIns="0">
            <a:spAutoFit/>
          </a:bodyPr>
          <a:lstStyle/>
          <a:p>
            <a:pPr algn="l"/>
            <a:r>
              <a:rPr lang="fr-BE" sz="1000">
                <a:solidFill>
                  <a:srgbClr val="000000"/>
                </a:solidFill>
                <a:latin typeface="Calibri" panose="020F0502020204030204" pitchFamily="34" charset="0"/>
                <a:ea typeface="Calibri" panose="020F0502020204030204" pitchFamily="34" charset="0"/>
                <a:cs typeface="Calibri" panose="020F0502020204030204" pitchFamily="34" charset="0"/>
              </a:rPr>
              <a:t>SPRB/GOB - Public/Publiek</a:t>
            </a: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7"/>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7"/>
          <p:cNvSpPr txBox="1">
            <a:spLocks noGrp="1"/>
          </p:cNvSpPr>
          <p:nvPr>
            <p:ph type="body" idx="1"/>
          </p:nvPr>
        </p:nvSpPr>
        <p:spPr>
          <a:xfrm>
            <a:off x="457200" y="1200151"/>
            <a:ext cx="8229600" cy="3394472"/>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47"/>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7"/>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7"/>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BE"/>
              <a:t>‹nr.›</a:t>
            </a:fld>
            <a:endParaRPr/>
          </a:p>
        </p:txBody>
      </p:sp>
      <p:sp>
        <p:nvSpPr>
          <p:cNvPr id="3" name="ZoneTexte 2">
            <a:extLst>
              <a:ext uri="{FF2B5EF4-FFF2-40B4-BE49-F238E27FC236}">
                <a16:creationId xmlns:a16="http://schemas.microsoft.com/office/drawing/2014/main" id="{1D48B3A8-B3E9-B321-C6F5-29DB3CD6E6CD}"/>
              </a:ext>
            </a:extLst>
          </p:cNvPr>
          <p:cNvSpPr txBox="1"/>
          <p:nvPr>
            <p:extLst>
              <p:ext uri="{1162E1C5-73C7-4A58-AE30-91384D911F3F}">
                <p184:classification xmlns:p184="http://schemas.microsoft.com/office/powerpoint/2018/4/main" val="hdr"/>
              </p:ext>
            </p:extLst>
          </p:nvPr>
        </p:nvSpPr>
        <p:spPr>
          <a:xfrm>
            <a:off x="7705725" y="63500"/>
            <a:ext cx="1403350" cy="152400"/>
          </a:xfrm>
          <a:prstGeom prst="rect">
            <a:avLst/>
          </a:prstGeom>
        </p:spPr>
        <p:txBody>
          <a:bodyPr horzOverflow="overflow" lIns="0" tIns="0" rIns="0" bIns="0">
            <a:spAutoFit/>
          </a:bodyPr>
          <a:lstStyle/>
          <a:p>
            <a:pPr algn="l"/>
            <a:r>
              <a:rPr lang="fr-BE" sz="1000">
                <a:solidFill>
                  <a:srgbClr val="000000"/>
                </a:solidFill>
                <a:latin typeface="Calibri" panose="020F0502020204030204" pitchFamily="34" charset="0"/>
                <a:ea typeface="Calibri" panose="020F0502020204030204" pitchFamily="34" charset="0"/>
                <a:cs typeface="Calibri" panose="020F0502020204030204" pitchFamily="34" charset="0"/>
              </a:rPr>
              <a:t>SPRB/GOB - Public/Publiek</a:t>
            </a:r>
          </a:p>
        </p:txBody>
      </p:sp>
    </p:spTree>
    <p:extLst>
      <p:ext uri="{BB962C8B-B14F-4D97-AF65-F5344CB8AC3E}">
        <p14:creationId xmlns:p14="http://schemas.microsoft.com/office/powerpoint/2010/main" val="515717965"/>
      </p:ext>
    </p:extLst>
  </p:cSld>
  <p:clrMap bg1="lt1" tx1="dk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pn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5.png"/><Relationship Id="rId7" Type="http://schemas.openxmlformats.org/officeDocument/2006/relationships/diagramColors" Target="../diagrams/colors4.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http://www.feder.brussels/" TargetMode="Externa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mailto:efro@gob.brussel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197004"/>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nl-NL" sz="1200" b="1" i="0" u="none" strike="noStrike" kern="1200" cap="all" spc="0" normalizeH="0" baseline="0" dirty="0">
                <a:ln>
                  <a:noFill/>
                </a:ln>
                <a:solidFill>
                  <a:srgbClr val="1F497D">
                    <a:lumMod val="75000"/>
                  </a:srgbClr>
                </a:solidFill>
                <a:effectLst/>
                <a:uLnTx/>
                <a:uFillTx/>
              </a:rPr>
              <a:t>algemene infosessie</a:t>
            </a:r>
          </a:p>
          <a:p>
            <a:pPr algn="ctr">
              <a:defRPr/>
            </a:pPr>
            <a:r>
              <a:rPr lang="nl-BE" sz="1200" b="1" i="0" strike="noStrike" cap="all" spc="0" baseline="0" dirty="0">
                <a:solidFill>
                  <a:srgbClr val="17375E"/>
                </a:solidFill>
                <a:effectLst/>
                <a:latin typeface="Arial"/>
                <a:ea typeface="Arial"/>
                <a:cs typeface="Arial"/>
              </a:rPr>
              <a:t>Voor projectdragers</a:t>
            </a:r>
          </a:p>
          <a:p>
            <a:pPr algn="ctr">
              <a:defRPr/>
            </a:pPr>
            <a:endParaRPr lang="nl-BE" sz="1200" b="1" i="0" strike="noStrike" cap="all" spc="0" baseline="0" dirty="0">
              <a:solidFill>
                <a:srgbClr val="17375E"/>
              </a:solidFill>
              <a:effectLst/>
              <a:latin typeface="Arial"/>
              <a:ea typeface="Arial"/>
              <a:cs typeface="Aria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NL" sz="1800" cap="all" dirty="0">
                <a:solidFill>
                  <a:srgbClr val="1F497D">
                    <a:lumMod val="75000"/>
                  </a:srgbClr>
                </a:solidFill>
              </a:rPr>
              <a:t>'Maatregelen ter bestrijding van fraude en onregelmatigheden'</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nl-NL" sz="1200" b="1" i="0" u="none" strike="noStrike" kern="1200" cap="all" spc="0" normalizeH="0" baseline="0" dirty="0">
                <a:ln>
                  <a:noFill/>
                </a:ln>
                <a:solidFill>
                  <a:srgbClr val="1F497D">
                    <a:lumMod val="75000"/>
                  </a:srgbClr>
                </a:solidFill>
                <a:effectLst/>
                <a:uLnTx/>
                <a:uFillTx/>
              </a:rPr>
              <a:t>Programma 2021-2027 van het Brussels Hoofdstedelijk Gewest met steun van het Europees Fonds voor Regionale Ontwikkeling (EFRO)</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200" b="1" i="0" u="none" strike="noStrike" kern="1200" cap="all" spc="0" normalizeH="0" baseline="0" noProof="0" dirty="0">
              <a:ln>
                <a:noFill/>
              </a:ln>
              <a:solidFill>
                <a:srgbClr val="1F497D">
                  <a:lumMod val="75000"/>
                </a:srgbClr>
              </a:solidFill>
              <a:effectLst/>
              <a:uLnTx/>
              <a:uFillTx/>
            </a:endParaRPr>
          </a:p>
          <a:p>
            <a:pPr algn="ctr">
              <a:lnSpc>
                <a:spcPct val="183333"/>
              </a:lnSpc>
              <a:spcBef>
                <a:spcPts val="320"/>
              </a:spcBef>
              <a:buClr>
                <a:srgbClr val="17365D"/>
              </a:buClr>
              <a:buSzPct val="100000"/>
            </a:pPr>
            <a:r>
              <a:rPr lang="nl-BE" sz="1200" dirty="0">
                <a:solidFill>
                  <a:srgbClr val="17365D"/>
                </a:solidFill>
              </a:rPr>
              <a:t>Iris </a:t>
            </a:r>
            <a:r>
              <a:rPr lang="nl-BE" sz="1200" dirty="0" err="1">
                <a:solidFill>
                  <a:srgbClr val="17365D"/>
                </a:solidFill>
              </a:rPr>
              <a:t>Tower</a:t>
            </a:r>
            <a:r>
              <a:rPr lang="nl-BE" sz="1200" dirty="0">
                <a:solidFill>
                  <a:srgbClr val="17365D"/>
                </a:solidFill>
              </a:rPr>
              <a:t>, vrijdag 17 oktober 2025</a:t>
            </a:r>
          </a:p>
        </p:txBody>
      </p:sp>
      <p:pic>
        <p:nvPicPr>
          <p:cNvPr id="5" name="Image 4">
            <a:extLst>
              <a:ext uri="{FF2B5EF4-FFF2-40B4-BE49-F238E27FC236}">
                <a16:creationId xmlns:a16="http://schemas.microsoft.com/office/drawing/2014/main" id="{3EAC7E1E-5FC0-0EEC-9CAD-02E5F1D169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120" y="195486"/>
            <a:ext cx="6983760" cy="823579"/>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a:solidFill>
                <a:schemeClr val="tx1"/>
              </a:solidFill>
              <a:ea typeface="Times New Roman" panose="02020603050405020304" pitchFamily="18" charset="0"/>
            </a:endParaRPr>
          </a:p>
          <a:p>
            <a:pPr marL="0" indent="0" algn="ctr">
              <a:buFont typeface="Wingdings 2" panose="05020102010507070707" pitchFamily="18" charset="2"/>
              <a:buNone/>
            </a:pPr>
            <a:endParaRPr lang="fr-BE" altLang="fr-FR" sz="2400" dirty="0"/>
          </a:p>
          <a:p>
            <a:pPr marL="0" indent="0" algn="ctr" rtl="0">
              <a:lnSpc>
                <a:spcPct val="100000"/>
              </a:lnSpc>
              <a:buFont typeface="Wingdings 2" panose="05020102010507070707" pitchFamily="18" charset="2"/>
              <a:buNone/>
            </a:pPr>
            <a:r>
              <a:rPr lang="nl-NL" dirty="0"/>
              <a:t>Alle situaties waarbij de "onpartijdige en objectieve uitoefening van de functies van een financiële actor of andere persoon in gevaar wordt gebracht als gevolg van familiebanden, persoonlijke relaties, politieke gezindheid of nationaliteit, economische belangen of elk ander </a:t>
            </a:r>
            <a:r>
              <a:rPr lang="nl-NL" b="1" dirty="0"/>
              <a:t>direct of indirect</a:t>
            </a:r>
            <a:r>
              <a:rPr lang="nl-NL" dirty="0"/>
              <a:t> persoonlijk belang". </a:t>
            </a:r>
          </a:p>
          <a:p>
            <a:pPr marL="0" indent="0" algn="ctr">
              <a:buFont typeface="Wingdings 2" panose="05020102010507070707" pitchFamily="18" charset="2"/>
              <a:buNone/>
            </a:pPr>
            <a:endParaRPr lang="fr-BE" altLang="fr-FR" sz="2400" dirty="0"/>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sz="2800">
                <a:solidFill>
                  <a:srgbClr val="002060"/>
                </a:solidFill>
              </a:rPr>
            </a:br>
            <a:r>
              <a:rPr lang="nl-NL" sz="2800" dirty="0">
                <a:solidFill>
                  <a:srgbClr val="002060"/>
                </a:solidFill>
              </a:rPr>
              <a:t>Hoe een belangenconflict definiëren? </a:t>
            </a:r>
          </a:p>
        </p:txBody>
      </p:sp>
      <p:pic>
        <p:nvPicPr>
          <p:cNvPr id="2" name="Picture 7" descr="C:\Users\ygavilanmesas\AppData\Local\Microsoft\Windows\INetCache\IE\AAHX8FA7\Golden-Off-Balance-Scale[1].png">
            <a:extLst>
              <a:ext uri="{FF2B5EF4-FFF2-40B4-BE49-F238E27FC236}">
                <a16:creationId xmlns:a16="http://schemas.microsoft.com/office/drawing/2014/main" id="{80079262-4705-9223-1D4B-31268200139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72072" y="3003798"/>
            <a:ext cx="1199856" cy="1391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4320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843558"/>
            <a:ext cx="8424936" cy="3672408"/>
          </a:xfrm>
        </p:spPr>
        <p:txBody>
          <a:bodyPr>
            <a:normAutofit/>
          </a:bodyPr>
          <a:lstStyle/>
          <a:p>
            <a:pPr lvl="0">
              <a:lnSpc>
                <a:spcPct val="100000"/>
              </a:lnSpc>
              <a:tabLst>
                <a:tab pos="2637155" algn="ctr"/>
                <a:tab pos="5274310" algn="r"/>
                <a:tab pos="342900" algn="l"/>
              </a:tabLst>
            </a:pPr>
            <a:endParaRPr lang="nl-BE" sz="1400">
              <a:solidFill>
                <a:schemeClr val="tx1"/>
              </a:solidFill>
              <a:ea typeface="Times New Roman" panose="02020603050405020304" pitchFamily="18" charset="0"/>
            </a:endParaRPr>
          </a:p>
          <a:p>
            <a:pPr marL="342900" indent="-342900">
              <a:buFont typeface="Arial" panose="020B0604020202020204" pitchFamily="34" charset="0"/>
              <a:buChar char="•"/>
              <a:defRPr/>
            </a:pPr>
            <a:endParaRPr lang="fr-BE" dirty="0"/>
          </a:p>
          <a:p>
            <a:pPr marL="0" indent="0" algn="ctr">
              <a:buFont typeface="Wingdings 2" panose="05020102010507070707" pitchFamily="18" charset="2"/>
              <a:buNone/>
              <a:defRPr/>
            </a:pPr>
            <a:endParaRPr lang="fr-BE" sz="2000" dirty="0">
              <a:solidFill>
                <a:srgbClr val="FF0000"/>
              </a:solidFill>
            </a:endParaRPr>
          </a:p>
          <a:p>
            <a:pPr marL="0" indent="0" algn="ctr" rtl="0">
              <a:buFont typeface="Wingdings 2" panose="05020102010507070707" pitchFamily="18" charset="2"/>
              <a:buNone/>
              <a:defRPr/>
            </a:pPr>
            <a:r>
              <a:rPr lang="nl-NL" sz="1800" dirty="0">
                <a:solidFill>
                  <a:srgbClr val="FF0000"/>
                </a:solidFill>
              </a:rPr>
              <a:t>ZWARE FINANCIËLE CORRECTIES</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r>
              <a:rPr lang="nl-NL" dirty="0">
                <a:solidFill>
                  <a:srgbClr val="002060"/>
                </a:solidFill>
              </a:rPr>
              <a:t>Waarom belangenconflicten vermijden? </a:t>
            </a:r>
          </a:p>
        </p:txBody>
      </p:sp>
      <p:graphicFrame>
        <p:nvGraphicFramePr>
          <p:cNvPr id="2" name="Table 3">
            <a:extLst>
              <a:ext uri="{FF2B5EF4-FFF2-40B4-BE49-F238E27FC236}">
                <a16:creationId xmlns:a16="http://schemas.microsoft.com/office/drawing/2014/main" id="{A10917EC-DE86-5FB0-682D-5B9690D114AD}"/>
              </a:ext>
            </a:extLst>
          </p:cNvPr>
          <p:cNvGraphicFramePr>
            <a:graphicFrameLocks noGrp="1"/>
          </p:cNvGraphicFramePr>
          <p:nvPr>
            <p:extLst>
              <p:ext uri="{D42A27DB-BD31-4B8C-83A1-F6EECF244321}">
                <p14:modId xmlns:p14="http://schemas.microsoft.com/office/powerpoint/2010/main" val="2646161274"/>
              </p:ext>
            </p:extLst>
          </p:nvPr>
        </p:nvGraphicFramePr>
        <p:xfrm>
          <a:off x="971600" y="987574"/>
          <a:ext cx="7416824" cy="3388360"/>
        </p:xfrm>
        <a:graphic>
          <a:graphicData uri="http://schemas.openxmlformats.org/drawingml/2006/table">
            <a:tbl>
              <a:tblPr firstRow="1" bandRow="1">
                <a:tableStyleId>{5C22544A-7EE6-4342-B048-85BDC9FD1C3A}</a:tableStyleId>
              </a:tblPr>
              <a:tblGrid>
                <a:gridCol w="3708412">
                  <a:extLst>
                    <a:ext uri="{9D8B030D-6E8A-4147-A177-3AD203B41FA5}">
                      <a16:colId xmlns:a16="http://schemas.microsoft.com/office/drawing/2014/main" val="958355456"/>
                    </a:ext>
                  </a:extLst>
                </a:gridCol>
                <a:gridCol w="3708412">
                  <a:extLst>
                    <a:ext uri="{9D8B030D-6E8A-4147-A177-3AD203B41FA5}">
                      <a16:colId xmlns:a16="http://schemas.microsoft.com/office/drawing/2014/main" val="537532904"/>
                    </a:ext>
                  </a:extLst>
                </a:gridCol>
              </a:tblGrid>
              <a:tr h="370840">
                <a:tc>
                  <a:txBody>
                    <a:bodyPr/>
                    <a:lstStyle/>
                    <a:p>
                      <a:pPr algn="ctr" rtl="0"/>
                      <a:r>
                        <a:rPr lang="nl-NL" dirty="0"/>
                        <a:t>NEGATIEF</a:t>
                      </a:r>
                    </a:p>
                  </a:txBody>
                  <a:tcPr/>
                </a:tc>
                <a:tc>
                  <a:txBody>
                    <a:bodyPr/>
                    <a:lstStyle/>
                    <a:p>
                      <a:pPr algn="ctr" rtl="0"/>
                      <a:r>
                        <a:rPr lang="nl-NL" dirty="0"/>
                        <a:t>POSITIEF</a:t>
                      </a:r>
                    </a:p>
                  </a:txBody>
                  <a:tcPr/>
                </a:tc>
                <a:extLst>
                  <a:ext uri="{0D108BD9-81ED-4DB2-BD59-A6C34878D82A}">
                    <a16:rowId xmlns:a16="http://schemas.microsoft.com/office/drawing/2014/main" val="1645224370"/>
                  </a:ext>
                </a:extLst>
              </a:tr>
              <a:tr h="370840">
                <a:tc>
                  <a:txBody>
                    <a:bodyPr/>
                    <a:lstStyle/>
                    <a:p>
                      <a:pPr marL="0" indent="0" rtl="0">
                        <a:buFont typeface="Arial" panose="020B0604020202020204" pitchFamily="34" charset="0"/>
                        <a:buNone/>
                        <a:defRPr/>
                      </a:pPr>
                      <a:r>
                        <a:rPr lang="nl-NL" dirty="0"/>
                        <a:t>Kan leiden tot een slecht beheer van de Europese fondsen</a:t>
                      </a:r>
                    </a:p>
                  </a:txBody>
                  <a:tcPr/>
                </a:tc>
                <a:tc>
                  <a:txBody>
                    <a:bodyPr/>
                    <a:lstStyle/>
                    <a:p>
                      <a:pPr rtl="0"/>
                      <a:r>
                        <a:rPr lang="nl-NL" dirty="0"/>
                        <a:t>Bescherming van goed financieel beheer van EU-middelen</a:t>
                      </a:r>
                    </a:p>
                  </a:txBody>
                  <a:tcPr/>
                </a:tc>
                <a:extLst>
                  <a:ext uri="{0D108BD9-81ED-4DB2-BD59-A6C34878D82A}">
                    <a16:rowId xmlns:a16="http://schemas.microsoft.com/office/drawing/2014/main" val="2745450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Schending van de beginselen van transparantie, gelijke behandeling en/of non-discriminatie die van toepassing zijn in de publieke sector</a:t>
                      </a:r>
                    </a:p>
                  </a:txBody>
                  <a:tcPr/>
                </a:tc>
                <a:tc>
                  <a:txBody>
                    <a:bodyPr/>
                    <a:lstStyle/>
                    <a:p>
                      <a:pPr rtl="0"/>
                      <a:r>
                        <a:rPr lang="nl-NL" dirty="0"/>
                        <a:t>De onpartijdigheid waarborgen van de personen die betrokken zijn bij de toepassing van de Europese fondsen</a:t>
                      </a:r>
                    </a:p>
                  </a:txBody>
                  <a:tcPr/>
                </a:tc>
                <a:extLst>
                  <a:ext uri="{0D108BD9-81ED-4DB2-BD59-A6C34878D82A}">
                    <a16:rowId xmlns:a16="http://schemas.microsoft.com/office/drawing/2014/main" val="52693580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Werpt een smet op de reputatie van de openbare diensten in het algemeen en op de Europese fondsen in het bijzonder</a:t>
                      </a:r>
                    </a:p>
                  </a:txBody>
                  <a:tcPr/>
                </a:tc>
                <a:tc>
                  <a:txBody>
                    <a:bodyPr/>
                    <a:lstStyle/>
                    <a:p>
                      <a:pPr rtl="0"/>
                      <a:r>
                        <a:rPr lang="nl-NL" dirty="0"/>
                        <a:t>Het vertrouwen van het publiek in Europese en nationale overheden behouden</a:t>
                      </a:r>
                    </a:p>
                  </a:txBody>
                  <a:tcPr/>
                </a:tc>
                <a:extLst>
                  <a:ext uri="{0D108BD9-81ED-4DB2-BD59-A6C34878D82A}">
                    <a16:rowId xmlns:a16="http://schemas.microsoft.com/office/drawing/2014/main" val="300524532"/>
                  </a:ext>
                </a:extLst>
              </a:tr>
            </a:tbl>
          </a:graphicData>
        </a:graphic>
      </p:graphicFrame>
    </p:spTree>
    <p:extLst>
      <p:ext uri="{BB962C8B-B14F-4D97-AF65-F5344CB8AC3E}">
        <p14:creationId xmlns:p14="http://schemas.microsoft.com/office/powerpoint/2010/main" val="3284863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fontScale="92500"/>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marL="342900" indent="-342900">
              <a:buFont typeface="Arial" panose="020B0604020202020204" pitchFamily="34" charset="0"/>
              <a:buChar char="•"/>
              <a:defRPr/>
            </a:pPr>
            <a:endParaRPr lang="fr-BE" dirty="0"/>
          </a:p>
          <a:p>
            <a:pPr marL="342900" indent="-342900" algn="just" rtl="0">
              <a:buFont typeface="Arial" panose="020B0604020202020204" pitchFamily="34" charset="0"/>
              <a:buChar char="•"/>
              <a:defRPr/>
            </a:pPr>
            <a:r>
              <a:rPr lang="nl-NL" b="1" dirty="0"/>
              <a:t>Elke persoon of entiteit die onder het rechtsstelsel van de lidstaten valt </a:t>
            </a:r>
            <a:r>
              <a:rPr lang="nl-NL" b="1" u="sng" dirty="0"/>
              <a:t>en betrokken is bij de uitvoering van de EU-begroting.</a:t>
            </a:r>
            <a:r>
              <a:rPr lang="nl-NL" b="1" dirty="0"/>
              <a:t> </a:t>
            </a:r>
          </a:p>
          <a:p>
            <a:pPr marL="342900" indent="-342900" algn="just" rtl="0">
              <a:buFont typeface="Wingdings" panose="05000000000000000000" pitchFamily="2" charset="2"/>
              <a:buChar char="Ø"/>
              <a:defRPr/>
            </a:pPr>
            <a:r>
              <a:rPr lang="nl-NL" dirty="0"/>
              <a:t>Betrokkenheid bij de uitvoering van de begroting, belang van functies en nabijheid tot het besluitvormingsproces. </a:t>
            </a:r>
          </a:p>
          <a:p>
            <a:pPr marL="0" indent="0" algn="just">
              <a:buFont typeface="Wingdings 2" panose="05020102010507070707" pitchFamily="18" charset="2"/>
              <a:buNone/>
              <a:defRPr/>
            </a:pPr>
            <a:endParaRPr lang="fr-BE" dirty="0"/>
          </a:p>
          <a:p>
            <a:pPr marL="342900" indent="-342900" algn="just" rtl="0">
              <a:buFont typeface="Arial" panose="020B0604020202020204" pitchFamily="34" charset="0"/>
              <a:buChar char="•"/>
              <a:defRPr/>
            </a:pPr>
            <a:r>
              <a:rPr lang="nl-NL" dirty="0"/>
              <a:t>Voorbeeld van een niet-betrokken persoon: een medewerker van de communicatieafdeling die alleen verantwoordelijk is voor het publiceren van projectoproepen. </a:t>
            </a:r>
          </a:p>
          <a:p>
            <a:pPr marL="0" indent="0">
              <a:buFont typeface="Wingdings 2" panose="05020102010507070707" pitchFamily="18" charset="2"/>
              <a:buNone/>
              <a:defRPr/>
            </a:pPr>
            <a:endParaRPr lang="fr-BE" dirty="0"/>
          </a:p>
          <a:p>
            <a:pPr marL="342900" indent="-342900" rtl="0">
              <a:buFont typeface="Arial" panose="020B0604020202020204" pitchFamily="34" charset="0"/>
              <a:buChar char="•"/>
              <a:defRPr/>
            </a:pPr>
            <a:r>
              <a:rPr lang="nl-NL" dirty="0"/>
              <a:t>Voorbeeld van een betrokken persoon: …</a:t>
            </a:r>
          </a:p>
          <a:p>
            <a:pPr marL="0" indent="0" algn="ctr">
              <a:buFont typeface="Wingdings 2" panose="05020102010507070707" pitchFamily="18" charset="2"/>
              <a:buNone/>
              <a:defRPr/>
            </a:pPr>
            <a:endParaRPr lang="fr-BE" sz="2000" dirty="0">
              <a:solidFill>
                <a:srgbClr val="FF0000"/>
              </a:solidFill>
            </a:endParaRP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r>
              <a:rPr lang="nl-NL" dirty="0">
                <a:solidFill>
                  <a:srgbClr val="002060"/>
                </a:solidFill>
              </a:rPr>
              <a:t>Wie is hierbij betrokken? </a:t>
            </a:r>
          </a:p>
        </p:txBody>
      </p:sp>
    </p:spTree>
    <p:extLst>
      <p:ext uri="{BB962C8B-B14F-4D97-AF65-F5344CB8AC3E}">
        <p14:creationId xmlns:p14="http://schemas.microsoft.com/office/powerpoint/2010/main" val="3090191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marL="0" indent="0">
              <a:buFont typeface="Wingdings 2" panose="05020102010507070707" pitchFamily="18" charset="2"/>
              <a:buNone/>
              <a:defRPr/>
            </a:pPr>
            <a:endParaRPr lang="fr-BE" dirty="0"/>
          </a:p>
          <a:p>
            <a:pPr marL="342900" indent="-342900" rtl="0">
              <a:buFont typeface="Arial" panose="020B0604020202020204" pitchFamily="34" charset="0"/>
              <a:buChar char="•"/>
              <a:defRPr/>
            </a:pPr>
            <a:r>
              <a:rPr lang="nl-NL" dirty="0"/>
              <a:t>De persoon (of zijn partner) voert tegelijkertijd consultancyactiviteiten uit, hetzij voor een consultancybedrijf of voor een derde die zijn diensten aanbiedt aan een consultancybedrijf, met betrekking tot het indienen van aanvragen voor EU-financiering; </a:t>
            </a:r>
          </a:p>
          <a:p>
            <a:pPr marL="342900" indent="-342900">
              <a:buFont typeface="Arial" panose="020B0604020202020204" pitchFamily="34" charset="0"/>
              <a:buChar char="•"/>
              <a:defRPr/>
            </a:pPr>
            <a:endParaRPr lang="fr-BE" dirty="0"/>
          </a:p>
          <a:p>
            <a:pPr marL="342900" indent="-342900" rtl="0">
              <a:buFont typeface="Arial" panose="020B0604020202020204" pitchFamily="34" charset="0"/>
              <a:buChar char="•"/>
              <a:defRPr/>
            </a:pPr>
            <a:r>
              <a:rPr lang="nl-NL" dirty="0"/>
              <a:t>De persoon (of een lid van zijn/haar naaste familie) is direct of indirect eigenaar van een bedrijf dat EU-financiering aanvraagt;</a:t>
            </a:r>
          </a:p>
          <a:p>
            <a:pPr>
              <a:defRPr/>
            </a:pPr>
            <a:endParaRPr lang="fr-BE" dirty="0">
              <a:solidFill>
                <a:srgbClr val="FF0000"/>
              </a:solidFill>
            </a:endParaRP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r>
              <a:rPr lang="nl-NL" dirty="0">
                <a:solidFill>
                  <a:srgbClr val="002060"/>
                </a:solidFill>
              </a:rPr>
              <a:t>Enkele concrete voorbeelden  </a:t>
            </a:r>
          </a:p>
        </p:txBody>
      </p:sp>
    </p:spTree>
    <p:extLst>
      <p:ext uri="{BB962C8B-B14F-4D97-AF65-F5344CB8AC3E}">
        <p14:creationId xmlns:p14="http://schemas.microsoft.com/office/powerpoint/2010/main" val="963006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marL="0" indent="0">
              <a:buFont typeface="Wingdings 2" panose="05020102010507070707" pitchFamily="18" charset="2"/>
              <a:buNone/>
              <a:defRPr/>
            </a:pPr>
            <a:endParaRPr lang="fr-BE" dirty="0"/>
          </a:p>
          <a:p>
            <a:pPr marL="342900" indent="-342900" algn="just" rtl="0">
              <a:buFont typeface="Arial" panose="020B0604020202020204" pitchFamily="34" charset="0"/>
              <a:buChar char="•"/>
              <a:defRPr/>
            </a:pPr>
            <a:r>
              <a:rPr lang="nl-NL" dirty="0"/>
              <a:t>Invoering van preventieve maatregelen: </a:t>
            </a:r>
          </a:p>
          <a:p>
            <a:pPr algn="ctr" rtl="0">
              <a:defRPr/>
            </a:pPr>
            <a:r>
              <a:rPr lang="nl-NL" b="1" dirty="0"/>
              <a:t>Alle situaties die objectief een </a:t>
            </a:r>
            <a:r>
              <a:rPr lang="nl-NL" b="1" u="sng" dirty="0"/>
              <a:t>belangenconflict </a:t>
            </a:r>
            <a:r>
              <a:rPr lang="nl-NL" b="1" dirty="0"/>
              <a:t>geacht kunnen worden, moet worden onderzocht en opgelost zodat deze niet langer objectief als zodanig kan worden gezien.</a:t>
            </a:r>
          </a:p>
          <a:p>
            <a:pPr algn="ctr">
              <a:defRPr/>
            </a:pPr>
            <a:endParaRPr lang="fr-BE" b="1" dirty="0"/>
          </a:p>
          <a:p>
            <a:pPr marL="342900" indent="-342900" algn="just" rtl="0">
              <a:buFont typeface="Arial" panose="020B0604020202020204" pitchFamily="34" charset="0"/>
              <a:buChar char="•"/>
              <a:defRPr/>
            </a:pPr>
            <a:r>
              <a:rPr lang="nl-NL" dirty="0"/>
              <a:t>Zich onthouden van handelingen die de belangen van een persoon in conflict kunnen brengen met die van de Unie;</a:t>
            </a:r>
          </a:p>
          <a:p>
            <a:pPr algn="just">
              <a:defRPr/>
            </a:pPr>
            <a:endParaRPr lang="fr-BE" dirty="0"/>
          </a:p>
          <a:p>
            <a:pPr marL="342900" indent="-342900" algn="just" rtl="0">
              <a:buFont typeface="Arial" panose="020B0604020202020204" pitchFamily="34" charset="0"/>
              <a:buChar char="•"/>
              <a:defRPr/>
            </a:pPr>
            <a:r>
              <a:rPr lang="nl-NL" dirty="0"/>
              <a:t>Voorkomen dat belangenconflicten ontstaan in de functies waarvoor een persoon verantwoordelijk is;</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dirty="0">
                <a:solidFill>
                  <a:srgbClr val="002060"/>
                </a:solidFill>
              </a:rPr>
            </a:br>
            <a:br>
              <a:rPr lang="nl-BE" dirty="0">
                <a:solidFill>
                  <a:srgbClr val="002060"/>
                </a:solidFill>
              </a:rPr>
            </a:br>
            <a:r>
              <a:rPr lang="nl-NL" dirty="0">
                <a:solidFill>
                  <a:srgbClr val="002060"/>
                </a:solidFill>
              </a:rPr>
              <a:t>Verplichtingen in het geval van belangenconflict </a:t>
            </a:r>
            <a:br>
              <a:rPr lang="nl-BE" dirty="0">
                <a:solidFill>
                  <a:srgbClr val="002060"/>
                </a:solidFill>
              </a:rPr>
            </a:br>
            <a:r>
              <a:rPr lang="nl-NL" dirty="0">
                <a:solidFill>
                  <a:srgbClr val="002060"/>
                </a:solidFill>
              </a:rPr>
              <a:t>  </a:t>
            </a:r>
          </a:p>
        </p:txBody>
      </p:sp>
    </p:spTree>
    <p:extLst>
      <p:ext uri="{BB962C8B-B14F-4D97-AF65-F5344CB8AC3E}">
        <p14:creationId xmlns:p14="http://schemas.microsoft.com/office/powerpoint/2010/main" val="1394289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algn="just">
              <a:defRPr/>
            </a:pPr>
            <a:endParaRPr lang="fr-BE" dirty="0"/>
          </a:p>
          <a:p>
            <a:pPr algn="just">
              <a:defRPr/>
            </a:pPr>
            <a:endParaRPr lang="fr-BE" sz="3200" dirty="0"/>
          </a:p>
          <a:p>
            <a:pPr algn="ctr" rtl="0">
              <a:lnSpc>
                <a:spcPct val="100000"/>
              </a:lnSpc>
              <a:defRPr/>
            </a:pPr>
            <a:r>
              <a:rPr lang="nl-NL" sz="2400" dirty="0"/>
              <a:t>Controleer uw interne procedures en uw arbeidsovereenkomst (inclusief intern reglement) om na te gaan of er al maatregelen bestaan om belangenconflicten binnen uw organisatie te voorkomen. </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r>
              <a:rPr lang="nl-NL" dirty="0">
                <a:solidFill>
                  <a:srgbClr val="002060"/>
                </a:solidFill>
              </a:rPr>
              <a:t>Wat betekent dat concreet? </a:t>
            </a:r>
          </a:p>
        </p:txBody>
      </p:sp>
    </p:spTree>
    <p:extLst>
      <p:ext uri="{BB962C8B-B14F-4D97-AF65-F5344CB8AC3E}">
        <p14:creationId xmlns:p14="http://schemas.microsoft.com/office/powerpoint/2010/main" val="2360650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algn="just">
              <a:defRPr/>
            </a:pPr>
            <a:endParaRPr lang="fr-BE" dirty="0"/>
          </a:p>
          <a:p>
            <a:pPr algn="just">
              <a:defRPr/>
            </a:pPr>
            <a:endParaRPr lang="fr-BE" sz="3200" dirty="0"/>
          </a:p>
          <a:p>
            <a:pPr algn="ctr" rtl="0">
              <a:lnSpc>
                <a:spcPct val="100000"/>
              </a:lnSpc>
              <a:defRPr/>
            </a:pPr>
            <a:r>
              <a:rPr lang="nl-NL" sz="1900" b="1" dirty="0"/>
              <a:t>Iedere natuurlijke of rechtspersoon die op enigerlei wijze met de aanbestedende overheid verbonden is en met een openbare dienst is belast, </a:t>
            </a:r>
            <a:r>
              <a:rPr lang="nl-NL" sz="1900" b="1" u="sng" dirty="0"/>
              <a:t>mag niet rechtstreeks of onrechtstreeks bij een overheidsopdracht betrokken zijn</a:t>
            </a:r>
            <a:r>
              <a:rPr lang="nl-NL" sz="1900" b="1" dirty="0"/>
              <a:t>, indien hij persoonlijk of via een tussenpersoon in een belangenconflict met een kandidaat of inschrijver zou kunnen komen te verkeren.</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r>
              <a:rPr lang="nl-NL" dirty="0">
                <a:solidFill>
                  <a:srgbClr val="002060"/>
                </a:solidFill>
              </a:rPr>
              <a:t>Belangenconflicten bij overheidsopdrachten   </a:t>
            </a:r>
          </a:p>
        </p:txBody>
      </p:sp>
    </p:spTree>
    <p:extLst>
      <p:ext uri="{BB962C8B-B14F-4D97-AF65-F5344CB8AC3E}">
        <p14:creationId xmlns:p14="http://schemas.microsoft.com/office/powerpoint/2010/main" val="1606236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a:solidFill>
                <a:schemeClr val="tx1"/>
              </a:solidFill>
              <a:ea typeface="Times New Roman" panose="02020603050405020304" pitchFamily="18" charset="0"/>
            </a:endParaRPr>
          </a:p>
          <a:p>
            <a:pPr algn="just">
              <a:defRPr/>
            </a:pPr>
            <a:endParaRPr lang="fr-BE" dirty="0"/>
          </a:p>
          <a:p>
            <a:pPr algn="just">
              <a:defRPr/>
            </a:pPr>
            <a:endParaRPr lang="fr-BE" sz="3200" dirty="0"/>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r>
              <a:rPr lang="nl-NL" sz="2400" dirty="0">
                <a:solidFill>
                  <a:srgbClr val="002FB3"/>
                </a:solidFill>
                <a:latin typeface="Arial" panose="020B0604020202020204" pitchFamily="34" charset="0"/>
                <a:ea typeface="ＭＳ Ｐゴシック" panose="020B0600070205080204" pitchFamily="34" charset="-128"/>
                <a:cs typeface="Arial" panose="020B0604020202020204" pitchFamily="34" charset="0"/>
              </a:rPr>
              <a:t>GEVAL 1 - In het geval van verwantschap, huwelijk of wettelijke samenwoning</a:t>
            </a:r>
            <a:br>
              <a:rPr lang="nl-BE">
                <a:solidFill>
                  <a:srgbClr val="002060"/>
                </a:solidFill>
              </a:rPr>
            </a:br>
            <a:endParaRPr lang="nl-BE">
              <a:solidFill>
                <a:srgbClr val="002060"/>
              </a:solidFill>
            </a:endParaRPr>
          </a:p>
        </p:txBody>
      </p:sp>
      <p:graphicFrame>
        <p:nvGraphicFramePr>
          <p:cNvPr id="2" name="Diagramme 1">
            <a:extLst>
              <a:ext uri="{FF2B5EF4-FFF2-40B4-BE49-F238E27FC236}">
                <a16:creationId xmlns:a16="http://schemas.microsoft.com/office/drawing/2014/main" id="{58CC9838-706B-7A92-2A91-275AB23ABF78}"/>
              </a:ext>
            </a:extLst>
          </p:cNvPr>
          <p:cNvGraphicFramePr/>
          <p:nvPr>
            <p:extLst>
              <p:ext uri="{D42A27DB-BD31-4B8C-83A1-F6EECF244321}">
                <p14:modId xmlns:p14="http://schemas.microsoft.com/office/powerpoint/2010/main" val="1140997713"/>
              </p:ext>
            </p:extLst>
          </p:nvPr>
        </p:nvGraphicFramePr>
        <p:xfrm>
          <a:off x="827584" y="483518"/>
          <a:ext cx="6864424" cy="390420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Rectangle 9">
            <a:extLst>
              <a:ext uri="{FF2B5EF4-FFF2-40B4-BE49-F238E27FC236}">
                <a16:creationId xmlns:a16="http://schemas.microsoft.com/office/drawing/2014/main" id="{E7DDC343-7798-D842-1FC2-30620D3BC14E}"/>
              </a:ext>
            </a:extLst>
          </p:cNvPr>
          <p:cNvSpPr txBox="1">
            <a:spLocks noChangeArrowheads="1"/>
          </p:cNvSpPr>
          <p:nvPr/>
        </p:nvSpPr>
        <p:spPr>
          <a:xfrm>
            <a:off x="498760" y="918752"/>
            <a:ext cx="8218487" cy="3671887"/>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3"/>
              </a:buClr>
              <a:buFont typeface="Wingdings 2" panose="05020102010507070707" pitchFamily="18" charset="2"/>
              <a:buNone/>
              <a:defRPr/>
            </a:pPr>
            <a:endParaRPr lang="nl-BE" altLang="fr-FR" sz="2800" dirty="0"/>
          </a:p>
          <a:p>
            <a:pPr marL="0" indent="0">
              <a:buClr>
                <a:schemeClr val="accent3"/>
              </a:buClr>
              <a:buFont typeface="Arial" pitchFamily="34" charset="0"/>
              <a:buNone/>
              <a:defRPr/>
            </a:pPr>
            <a:endParaRPr lang="fr-FR" altLang="fr-FR" sz="2800" dirty="0">
              <a:latin typeface="Arial" pitchFamily="34" charset="0"/>
              <a:ea typeface="ＭＳ Ｐゴシック" pitchFamily="34" charset="-128"/>
              <a:cs typeface="Arial" pitchFamily="34" charset="0"/>
            </a:endParaRPr>
          </a:p>
          <a:p>
            <a:pPr marL="0" indent="0">
              <a:buClr>
                <a:schemeClr val="accent3"/>
              </a:buClr>
              <a:buFont typeface="Arial" pitchFamily="34" charset="0"/>
              <a:buNone/>
              <a:defRPr/>
            </a:pPr>
            <a:endParaRPr lang="fr-FR" altLang="fr-FR" sz="2800" dirty="0">
              <a:latin typeface="Arial" pitchFamily="34" charset="0"/>
              <a:ea typeface="ＭＳ Ｐゴシック" pitchFamily="34" charset="-128"/>
              <a:cs typeface="Arial" pitchFamily="34" charset="0"/>
            </a:endParaRPr>
          </a:p>
          <a:p>
            <a:pPr marL="0" indent="0">
              <a:buClr>
                <a:schemeClr val="accent3"/>
              </a:buClr>
              <a:buFont typeface="Arial" pitchFamily="34" charset="0"/>
              <a:buNone/>
              <a:defRPr/>
            </a:pPr>
            <a:endParaRPr lang="fr-FR" altLang="fr-FR" sz="2800" dirty="0">
              <a:latin typeface="Arial" pitchFamily="34" charset="0"/>
              <a:ea typeface="ＭＳ Ｐゴシック" pitchFamily="34" charset="-128"/>
              <a:cs typeface="Arial" pitchFamily="34" charset="0"/>
            </a:endParaRPr>
          </a:p>
          <a:p>
            <a:pPr marL="0" indent="0">
              <a:buClr>
                <a:schemeClr val="accent3"/>
              </a:buClr>
              <a:buFont typeface="Arial" pitchFamily="34" charset="0"/>
              <a:buNone/>
              <a:defRPr/>
            </a:pPr>
            <a:endParaRPr lang="fr-FR" altLang="fr-FR" sz="2800" dirty="0">
              <a:latin typeface="Arial" pitchFamily="34" charset="0"/>
              <a:ea typeface="ＭＳ Ｐゴシック" pitchFamily="34" charset="-128"/>
              <a:cs typeface="Arial" pitchFamily="34" charset="0"/>
            </a:endParaRPr>
          </a:p>
          <a:p>
            <a:pPr marL="0" indent="0" algn="ctr">
              <a:buClr>
                <a:schemeClr val="accent3"/>
              </a:buClr>
              <a:buFont typeface="Arial" pitchFamily="34" charset="0"/>
              <a:buNone/>
              <a:defRPr/>
            </a:pPr>
            <a:endParaRPr lang="fr-FR" altLang="fr-FR" sz="2800" dirty="0">
              <a:solidFill>
                <a:srgbClr val="FF0000"/>
              </a:solidFill>
              <a:latin typeface="Arial" pitchFamily="34" charset="0"/>
              <a:ea typeface="ＭＳ Ｐゴシック" pitchFamily="34" charset="-128"/>
              <a:cs typeface="Arial" pitchFamily="34" charset="0"/>
            </a:endParaRPr>
          </a:p>
          <a:p>
            <a:pPr marL="0" indent="0" algn="ctr" rtl="0">
              <a:buClr>
                <a:schemeClr val="accent3"/>
              </a:buClr>
              <a:buFont typeface="Arial" pitchFamily="34" charset="0"/>
              <a:buNone/>
              <a:defRPr/>
            </a:pPr>
            <a:r>
              <a:rPr lang="nl-NL" sz="2800" dirty="0">
                <a:solidFill>
                  <a:srgbClr val="FF0000"/>
                </a:solidFill>
                <a:latin typeface="Arial" pitchFamily="34" charset="0"/>
                <a:ea typeface="ＭＳ Ｐゴシック" pitchFamily="34" charset="-128"/>
                <a:cs typeface="Arial" pitchFamily="34" charset="0"/>
              </a:rPr>
              <a:t>ONWEERLEGBAAR VERMOEDEN VAN BC!!!</a:t>
            </a:r>
          </a:p>
        </p:txBody>
      </p:sp>
    </p:spTree>
    <p:extLst>
      <p:ext uri="{BB962C8B-B14F-4D97-AF65-F5344CB8AC3E}">
        <p14:creationId xmlns:p14="http://schemas.microsoft.com/office/powerpoint/2010/main" val="1371509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DBAFBA-1AC5-6197-FC0C-AEF90C20A331}"/>
              </a:ext>
            </a:extLst>
          </p:cNvPr>
          <p:cNvSpPr>
            <a:spLocks noGrp="1"/>
          </p:cNvSpPr>
          <p:nvPr>
            <p:ph type="title"/>
          </p:nvPr>
        </p:nvSpPr>
        <p:spPr/>
        <p:txBody>
          <a:bodyPr/>
          <a:lstStyle/>
          <a:p>
            <a:pPr algn="ctr"/>
            <a:r>
              <a:rPr lang="nl-NL" sz="2400" dirty="0">
                <a:solidFill>
                  <a:srgbClr val="002060"/>
                </a:solidFill>
              </a:rPr>
              <a:t>Acties</a:t>
            </a:r>
            <a:endParaRPr lang="fr-BE" dirty="0"/>
          </a:p>
        </p:txBody>
      </p:sp>
      <p:sp>
        <p:nvSpPr>
          <p:cNvPr id="3" name="Tijdelijke aanduiding voor tekst 2">
            <a:extLst>
              <a:ext uri="{FF2B5EF4-FFF2-40B4-BE49-F238E27FC236}">
                <a16:creationId xmlns:a16="http://schemas.microsoft.com/office/drawing/2014/main" id="{6032EB6C-5387-4290-7DD4-D5A0F6B262A9}"/>
              </a:ext>
            </a:extLst>
          </p:cNvPr>
          <p:cNvSpPr>
            <a:spLocks noGrp="1"/>
          </p:cNvSpPr>
          <p:nvPr>
            <p:ph type="body" sz="quarter" idx="10"/>
          </p:nvPr>
        </p:nvSpPr>
        <p:spPr/>
        <p:txBody>
          <a:bodyPr/>
          <a:lstStyle/>
          <a:p>
            <a:r>
              <a:rPr lang="nl-BE" dirty="0"/>
              <a:t>Als één van deze situaties voorvalt, en dit ongeacht de exacte aard van de banden tussen de betrokken personen, dan heeft de persoon die de overheidsopdracht beheert </a:t>
            </a:r>
            <a:r>
              <a:rPr lang="nl-BE" b="1" dirty="0"/>
              <a:t>de verplichting zich terug te trekken</a:t>
            </a:r>
            <a:r>
              <a:rPr lang="nl-BE" dirty="0"/>
              <a:t>.</a:t>
            </a:r>
          </a:p>
          <a:p>
            <a:r>
              <a:rPr lang="nl-BE" dirty="0"/>
              <a:t>Deze wraking moet gebeuren door het bevoegde orgaan van de aanbestedende overheid </a:t>
            </a:r>
            <a:r>
              <a:rPr lang="nl-BE" b="1" dirty="0"/>
              <a:t>schriftelijk en onverwijld </a:t>
            </a:r>
            <a:r>
              <a:rPr lang="nl-BE" dirty="0"/>
              <a:t>op de hoogte te brengen van hun situatie. </a:t>
            </a:r>
            <a:endParaRPr lang="fr-BE" dirty="0"/>
          </a:p>
        </p:txBody>
      </p:sp>
    </p:spTree>
    <p:extLst>
      <p:ext uri="{BB962C8B-B14F-4D97-AF65-F5344CB8AC3E}">
        <p14:creationId xmlns:p14="http://schemas.microsoft.com/office/powerpoint/2010/main" val="4215058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br>
              <a:rPr lang="nl-BE">
                <a:solidFill>
                  <a:srgbClr val="002060"/>
                </a:solidFill>
              </a:rPr>
            </a:br>
            <a:r>
              <a:rPr lang="nl-NL" dirty="0">
                <a:solidFill>
                  <a:srgbClr val="002060"/>
                </a:solidFill>
              </a:rPr>
              <a:t>GEVAL 2 - Als u een actieve vennoot, directeur of manager bent</a:t>
            </a:r>
            <a:br>
              <a:rPr lang="nl-BE">
                <a:solidFill>
                  <a:srgbClr val="002060"/>
                </a:solidFill>
              </a:rPr>
            </a:br>
            <a:endParaRPr lang="nl-BE">
              <a:solidFill>
                <a:srgbClr val="002060"/>
              </a:solidFill>
            </a:endParaRPr>
          </a:p>
        </p:txBody>
      </p:sp>
      <p:sp>
        <p:nvSpPr>
          <p:cNvPr id="12" name="TextBox 11">
            <a:extLst>
              <a:ext uri="{FF2B5EF4-FFF2-40B4-BE49-F238E27FC236}">
                <a16:creationId xmlns:a16="http://schemas.microsoft.com/office/drawing/2014/main" id="{9FB2EAA1-BA78-EDD9-A232-B2D4EAC1EF05}"/>
              </a:ext>
            </a:extLst>
          </p:cNvPr>
          <p:cNvSpPr txBox="1"/>
          <p:nvPr/>
        </p:nvSpPr>
        <p:spPr>
          <a:xfrm>
            <a:off x="431540" y="1131590"/>
            <a:ext cx="8280920" cy="3477875"/>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Wanneer de persoon belast met (een deel van) het beheer van de overheidsopdracht, zelf of via een tussenpersoon: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ofwel eigenaar, mede-eigenaar of actieve vennoot is van een van de kandidaat-bedrijven of inschrijvers; </a:t>
            </a:r>
          </a:p>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endParaRPr kumimoji="0" lang="fr-BE"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ofwel in rechte of in feite een vertegenwoordigings-, beslissings- of controlebevoegdheid uitoefent over een van de kandidaat-bedrijven of inschrijvers </a:t>
            </a:r>
          </a:p>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endParaRPr kumimoji="0" lang="fr-BE" sz="2000" b="0" i="0" u="none" strike="noStrike" kern="1200" cap="none" spc="0" normalizeH="0" baseline="0" noProof="0" dirty="0">
              <a:ln>
                <a:noFill/>
              </a:ln>
              <a:solidFill>
                <a:prstClr val="black"/>
              </a:solidFill>
              <a:effectLst/>
              <a:uLnTx/>
              <a:uFillTx/>
              <a:latin typeface="Constantia"/>
              <a:ea typeface="+mn-ea"/>
              <a:cs typeface="+mn-cs"/>
            </a:endParaRPr>
          </a:p>
          <a:p>
            <a:pPr marL="0" marR="0" lvl="0" indent="0" algn="ctr"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None/>
              <a:tabLst/>
              <a:defRPr/>
            </a:pPr>
            <a:r>
              <a:rPr kumimoji="0" lang="nl-NL" sz="2000" b="0" i="0" u="none" strike="noStrike" kern="1200" cap="none" spc="0" normalizeH="0" baseline="0" dirty="0">
                <a:ln>
                  <a:noFill/>
                </a:ln>
                <a:solidFill>
                  <a:srgbClr val="FF0000"/>
                </a:solidFill>
                <a:effectLst/>
                <a:uLnTx/>
                <a:uFillTx/>
                <a:latin typeface="Arial" pitchFamily="34" charset="0"/>
                <a:ea typeface="ＭＳ Ｐゴシック" pitchFamily="34" charset="-128"/>
                <a:cs typeface="Arial" pitchFamily="34" charset="0"/>
              </a:rPr>
              <a:t>ONWEERLEGBAAR VERMOEDEN VAN BC!!!</a:t>
            </a:r>
          </a:p>
        </p:txBody>
      </p:sp>
    </p:spTree>
    <p:extLst>
      <p:ext uri="{BB962C8B-B14F-4D97-AF65-F5344CB8AC3E}">
        <p14:creationId xmlns:p14="http://schemas.microsoft.com/office/powerpoint/2010/main" val="668195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2" name="Text Placeholder 1">
            <a:extLst>
              <a:ext uri="{FF2B5EF4-FFF2-40B4-BE49-F238E27FC236}">
                <a16:creationId xmlns:a16="http://schemas.microsoft.com/office/drawing/2014/main" id="{69496D67-9EB1-0A00-F645-0D75AADD9347}"/>
              </a:ext>
            </a:extLst>
          </p:cNvPr>
          <p:cNvSpPr>
            <a:spLocks noGrp="1"/>
          </p:cNvSpPr>
          <p:nvPr>
            <p:ph type="body" sz="quarter" idx="10"/>
          </p:nvPr>
        </p:nvSpPr>
        <p:spPr/>
        <p:txBody>
          <a:bodyPr/>
          <a:lstStyle/>
          <a:p>
            <a:pPr rtl="0">
              <a:lnSpc>
                <a:spcPct val="150000"/>
              </a:lnSpc>
            </a:pPr>
            <a:r>
              <a:rPr lang="nl-NL" sz="2400" dirty="0">
                <a:solidFill>
                  <a:srgbClr val="002060"/>
                </a:solidFill>
              </a:rPr>
              <a:t>DEEL II - DE STRIJD TEGEN FRAUDE EN ONREGELMATIGHEDEN </a:t>
            </a:r>
          </a:p>
        </p:txBody>
      </p:sp>
    </p:spTree>
    <p:extLst>
      <p:ext uri="{BB962C8B-B14F-4D97-AF65-F5344CB8AC3E}">
        <p14:creationId xmlns:p14="http://schemas.microsoft.com/office/powerpoint/2010/main" val="3096902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DBAFBA-1AC5-6197-FC0C-AEF90C20A331}"/>
              </a:ext>
            </a:extLst>
          </p:cNvPr>
          <p:cNvSpPr>
            <a:spLocks noGrp="1"/>
          </p:cNvSpPr>
          <p:nvPr>
            <p:ph type="title"/>
          </p:nvPr>
        </p:nvSpPr>
        <p:spPr/>
        <p:txBody>
          <a:bodyPr/>
          <a:lstStyle/>
          <a:p>
            <a:pPr algn="ctr"/>
            <a:r>
              <a:rPr lang="nl-NL" sz="2400" dirty="0">
                <a:solidFill>
                  <a:srgbClr val="002060"/>
                </a:solidFill>
              </a:rPr>
              <a:t>Acties</a:t>
            </a:r>
            <a:endParaRPr lang="fr-BE" dirty="0"/>
          </a:p>
        </p:txBody>
      </p:sp>
      <p:sp>
        <p:nvSpPr>
          <p:cNvPr id="3" name="Tijdelijke aanduiding voor tekst 2">
            <a:extLst>
              <a:ext uri="{FF2B5EF4-FFF2-40B4-BE49-F238E27FC236}">
                <a16:creationId xmlns:a16="http://schemas.microsoft.com/office/drawing/2014/main" id="{6032EB6C-5387-4290-7DD4-D5A0F6B262A9}"/>
              </a:ext>
            </a:extLst>
          </p:cNvPr>
          <p:cNvSpPr>
            <a:spLocks noGrp="1"/>
          </p:cNvSpPr>
          <p:nvPr>
            <p:ph type="body" sz="quarter" idx="10"/>
          </p:nvPr>
        </p:nvSpPr>
        <p:spPr/>
        <p:txBody>
          <a:bodyPr>
            <a:normAutofit/>
          </a:bodyPr>
          <a:lstStyle/>
          <a:p>
            <a:r>
              <a:rPr lang="nl-BE" dirty="0"/>
              <a:t>Het kan gaan om een werknemer of lid van de aanbestedende overheid, maar evengoed om een dienstverlener die handelt in het kader van een andere overheidsopdracht. </a:t>
            </a:r>
          </a:p>
          <a:p>
            <a:r>
              <a:rPr lang="nl-BE" dirty="0"/>
              <a:t>De betrokken persoon moet </a:t>
            </a:r>
            <a:r>
              <a:rPr lang="nl-BE" b="1" dirty="0"/>
              <a:t>zich terugtrekken</a:t>
            </a:r>
            <a:r>
              <a:rPr lang="nl-BE" dirty="0"/>
              <a:t> uit het bevoegde orgaan van de aanbestedende overheid, </a:t>
            </a:r>
            <a:r>
              <a:rPr lang="nl-BE" b="1" dirty="0"/>
              <a:t>schriftelijk en onverwijld</a:t>
            </a:r>
            <a:r>
              <a:rPr lang="nl-BE" dirty="0"/>
              <a:t>, en dit ongeacht of deze functie werkelijk wordt uitgeoefend of niet.</a:t>
            </a:r>
            <a:endParaRPr lang="fr-BE" dirty="0"/>
          </a:p>
        </p:txBody>
      </p:sp>
    </p:spTree>
    <p:extLst>
      <p:ext uri="{BB962C8B-B14F-4D97-AF65-F5344CB8AC3E}">
        <p14:creationId xmlns:p14="http://schemas.microsoft.com/office/powerpoint/2010/main" val="823556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br>
              <a:rPr lang="nl-BE">
                <a:solidFill>
                  <a:srgbClr val="002060"/>
                </a:solidFill>
              </a:rPr>
            </a:br>
            <a:r>
              <a:rPr lang="nl-NL" dirty="0">
                <a:solidFill>
                  <a:srgbClr val="002060"/>
                </a:solidFill>
              </a:rPr>
              <a:t>GEVAL 3 - Als u een aandeel in het maatschappelijk kapitaal bezit</a:t>
            </a:r>
            <a:br>
              <a:rPr lang="nl-BE">
                <a:solidFill>
                  <a:srgbClr val="002060"/>
                </a:solidFill>
              </a:rPr>
            </a:br>
            <a:endParaRPr lang="nl-BE">
              <a:solidFill>
                <a:srgbClr val="002060"/>
              </a:solidFill>
            </a:endParaRPr>
          </a:p>
        </p:txBody>
      </p:sp>
      <p:sp>
        <p:nvSpPr>
          <p:cNvPr id="12" name="TextBox 11">
            <a:extLst>
              <a:ext uri="{FF2B5EF4-FFF2-40B4-BE49-F238E27FC236}">
                <a16:creationId xmlns:a16="http://schemas.microsoft.com/office/drawing/2014/main" id="{9FB2EAA1-BA78-EDD9-A232-B2D4EAC1EF05}"/>
              </a:ext>
            </a:extLst>
          </p:cNvPr>
          <p:cNvSpPr txBox="1"/>
          <p:nvPr/>
        </p:nvSpPr>
        <p:spPr>
          <a:xfrm>
            <a:off x="431540" y="1131590"/>
            <a:ext cx="8280920" cy="2862322"/>
          </a:xfrm>
          <a:prstGeom prst="rect">
            <a:avLst/>
          </a:prstGeom>
          <a:noFill/>
        </p:spPr>
        <p:txBody>
          <a:bodyPr wrap="square">
            <a:spAutoFit/>
          </a:bodyPr>
          <a:lstStyle/>
          <a:p>
            <a:pPr marL="0" indent="0" algn="ctr" rtl="0" eaLnBrk="1" fontAlgn="auto" hangingPunct="1">
              <a:spcAft>
                <a:spcPts val="0"/>
              </a:spcAft>
              <a:buClr>
                <a:schemeClr val="accent3"/>
              </a:buClr>
              <a:buFont typeface="Wingdings 2"/>
              <a:buNone/>
              <a:defRPr/>
            </a:pPr>
            <a:r>
              <a:rPr lang="nl-NL" sz="3200" dirty="0"/>
              <a:t>De persoon die deelneemt aan de gunning en/of uitvoering van de overheidsopdracht bezit </a:t>
            </a:r>
            <a:r>
              <a:rPr lang="nl-NL" sz="3200" b="1" dirty="0"/>
              <a:t>ten minste</a:t>
            </a:r>
            <a:r>
              <a:rPr lang="nl-NL" sz="3200" dirty="0"/>
              <a:t> </a:t>
            </a:r>
            <a:r>
              <a:rPr lang="nl-NL" sz="3200" b="1" dirty="0"/>
              <a:t>5% van het aandelenkapitaal</a:t>
            </a:r>
            <a:r>
              <a:rPr lang="nl-NL" sz="3200" dirty="0"/>
              <a:t> van een bedrijf van een kandidaat of inschrijver. </a:t>
            </a:r>
          </a:p>
          <a:p>
            <a:pPr marL="0" indent="0" algn="ctr" eaLnBrk="1" fontAlgn="auto" hangingPunct="1">
              <a:spcAft>
                <a:spcPts val="0"/>
              </a:spcAft>
              <a:buClr>
                <a:schemeClr val="accent3"/>
              </a:buClr>
              <a:buFont typeface="Wingdings 2"/>
              <a:buNone/>
              <a:defRPr/>
            </a:pPr>
            <a:endParaRPr lang="fr-BE" altLang="fr-FR" sz="3200" dirty="0">
              <a:latin typeface="Arial" pitchFamily="34" charset="0"/>
              <a:ea typeface="ＭＳ Ｐゴシック" pitchFamily="34" charset="-128"/>
              <a:cs typeface="Arial" pitchFamily="34" charset="0"/>
            </a:endParaRPr>
          </a:p>
          <a:p>
            <a:pPr marL="0" indent="0" algn="ctr" rtl="0" eaLnBrk="1" fontAlgn="auto" hangingPunct="1">
              <a:spcAft>
                <a:spcPts val="0"/>
              </a:spcAft>
              <a:buClr>
                <a:schemeClr val="accent3"/>
              </a:buClr>
              <a:buFont typeface="Wingdings 2" panose="05020102010507070707" pitchFamily="18" charset="2"/>
              <a:buNone/>
              <a:defRPr/>
            </a:pPr>
            <a:r>
              <a:rPr lang="nl-NL" sz="2000" dirty="0">
                <a:solidFill>
                  <a:srgbClr val="FF0000"/>
                </a:solidFill>
                <a:latin typeface="Arial" pitchFamily="34" charset="0"/>
                <a:ea typeface="ＭＳ Ｐゴシック" pitchFamily="34" charset="-128"/>
                <a:cs typeface="Arial" pitchFamily="34" charset="0"/>
              </a:rPr>
              <a:t>WEERLEGBAAR VERMOEDEN VAN BC</a:t>
            </a:r>
          </a:p>
        </p:txBody>
      </p:sp>
    </p:spTree>
    <p:extLst>
      <p:ext uri="{BB962C8B-B14F-4D97-AF65-F5344CB8AC3E}">
        <p14:creationId xmlns:p14="http://schemas.microsoft.com/office/powerpoint/2010/main" val="4202441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DBAFBA-1AC5-6197-FC0C-AEF90C20A331}"/>
              </a:ext>
            </a:extLst>
          </p:cNvPr>
          <p:cNvSpPr>
            <a:spLocks noGrp="1"/>
          </p:cNvSpPr>
          <p:nvPr>
            <p:ph type="title"/>
          </p:nvPr>
        </p:nvSpPr>
        <p:spPr/>
        <p:txBody>
          <a:bodyPr/>
          <a:lstStyle/>
          <a:p>
            <a:pPr algn="ctr"/>
            <a:r>
              <a:rPr lang="nl-NL" sz="2400" dirty="0">
                <a:solidFill>
                  <a:srgbClr val="002060"/>
                </a:solidFill>
              </a:rPr>
              <a:t>Acties</a:t>
            </a:r>
            <a:endParaRPr lang="fr-BE" dirty="0"/>
          </a:p>
        </p:txBody>
      </p:sp>
      <p:sp>
        <p:nvSpPr>
          <p:cNvPr id="3" name="Tijdelijke aanduiding voor tekst 2">
            <a:extLst>
              <a:ext uri="{FF2B5EF4-FFF2-40B4-BE49-F238E27FC236}">
                <a16:creationId xmlns:a16="http://schemas.microsoft.com/office/drawing/2014/main" id="{6032EB6C-5387-4290-7DD4-D5A0F6B262A9}"/>
              </a:ext>
            </a:extLst>
          </p:cNvPr>
          <p:cNvSpPr>
            <a:spLocks noGrp="1"/>
          </p:cNvSpPr>
          <p:nvPr>
            <p:ph type="body" sz="quarter" idx="10"/>
          </p:nvPr>
        </p:nvSpPr>
        <p:spPr/>
        <p:txBody>
          <a:bodyPr>
            <a:normAutofit/>
          </a:bodyPr>
          <a:lstStyle/>
          <a:p>
            <a:r>
              <a:rPr lang="nl-BE" dirty="0"/>
              <a:t>Het kan gaan om een werknemer of lid van de aanbestedende overheid, maar evengoed om een dienstverlener die handelt in het kader van een andere overheidsopdracht. </a:t>
            </a:r>
          </a:p>
          <a:p>
            <a:r>
              <a:rPr lang="nl-BE" dirty="0"/>
              <a:t>De betrokken persoon moet de aanbestedende overheid inlichten over zijn/haar situatie. Aangezien dit vermoeden weerlegbaar is, zal de aanbestedende overheid geval per geval moeten bekijken of er al dan niet een risico bestaat op een belangenconflict en de nodige maatregelen treffen. </a:t>
            </a:r>
          </a:p>
        </p:txBody>
      </p:sp>
    </p:spTree>
    <p:extLst>
      <p:ext uri="{BB962C8B-B14F-4D97-AF65-F5344CB8AC3E}">
        <p14:creationId xmlns:p14="http://schemas.microsoft.com/office/powerpoint/2010/main" val="8320435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br>
              <a:rPr lang="nl-BE">
                <a:solidFill>
                  <a:srgbClr val="002060"/>
                </a:solidFill>
              </a:rPr>
            </a:br>
            <a:r>
              <a:rPr lang="nl-NL" dirty="0">
                <a:solidFill>
                  <a:srgbClr val="002060"/>
                </a:solidFill>
              </a:rPr>
              <a:t>GEVAL 4 - Bij deelname aan de samenstelling van de betreffende opdracht</a:t>
            </a:r>
            <a:br>
              <a:rPr lang="nl-BE">
                <a:solidFill>
                  <a:srgbClr val="002060"/>
                </a:solidFill>
              </a:rPr>
            </a:br>
            <a:endParaRPr lang="nl-BE">
              <a:solidFill>
                <a:srgbClr val="002060"/>
              </a:solidFill>
            </a:endParaRPr>
          </a:p>
        </p:txBody>
      </p:sp>
      <p:sp>
        <p:nvSpPr>
          <p:cNvPr id="12" name="TextBox 11">
            <a:extLst>
              <a:ext uri="{FF2B5EF4-FFF2-40B4-BE49-F238E27FC236}">
                <a16:creationId xmlns:a16="http://schemas.microsoft.com/office/drawing/2014/main" id="{9FB2EAA1-BA78-EDD9-A232-B2D4EAC1EF05}"/>
              </a:ext>
            </a:extLst>
          </p:cNvPr>
          <p:cNvSpPr txBox="1"/>
          <p:nvPr/>
        </p:nvSpPr>
        <p:spPr>
          <a:xfrm>
            <a:off x="431540" y="1131590"/>
            <a:ext cx="8280920" cy="3157788"/>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De toegang tot de plaatsingsprocedure van de overheidsopdracht wordt formeel gecontroleerd en beperkt voor elke kandidaat of inschrijver die: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Ofwel zijn advies heeft gegeven aan de aanbestedende overheid, al dan niet in het kader van de voorafgaande raadpleging van de aanbestedende overheid ter voorbereiding van de gunning van de overheidsopdracht;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Ofwel op een andere wijze heeft deelgenomen aan de voorbereiding van de plaatsingsprocedure van de overheidsopdracht;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Ofwel een bedrijf is dat banden heeft met een persoon die een van de hierboven beschreven taken heeft vervuld. Deze band moet een rechtstreekse of onrechtstreekse overheersende invloed van het bedrijf op de persoon inhouden, of van de persoon op het bedrijf. Het bestaan van deze </a:t>
            </a:r>
            <a:r>
              <a:rPr kumimoji="0" lang="nl-NL" sz="1200" b="1"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overheersende invloed</a:t>
            </a: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 wordt op weerlegbare wijze vermoed wanneer een bedrijf, rechtstreeks of onrechtstreeks, met betrekking tot een ander bedrijf: </a:t>
            </a:r>
          </a:p>
          <a:p>
            <a:pPr marL="730250" lvl="1" indent="-273050" eaLnBrk="0" fontAlgn="base" hangingPunct="0">
              <a:spcBef>
                <a:spcPct val="20000"/>
              </a:spcBef>
              <a:spcAft>
                <a:spcPct val="0"/>
              </a:spcAft>
              <a:buClr>
                <a:srgbClr val="0BD0D9"/>
              </a:buClr>
              <a:buSzPct val="95000"/>
              <a:buFont typeface="Wingdings 2" panose="05020102010507070707" pitchFamily="18" charset="2"/>
              <a:buChar char=""/>
              <a:defRPr/>
            </a:pP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Het grootste deel van het geplaatste kapitaal van het bedrijf bezit, of; </a:t>
            </a:r>
          </a:p>
          <a:p>
            <a:pPr marL="730250" lvl="1" indent="-273050" eaLnBrk="0" fontAlgn="base" hangingPunct="0">
              <a:spcBef>
                <a:spcPct val="20000"/>
              </a:spcBef>
              <a:spcAft>
                <a:spcPct val="0"/>
              </a:spcAft>
              <a:buClr>
                <a:srgbClr val="0BD0D9"/>
              </a:buClr>
              <a:buSzPct val="95000"/>
              <a:buFont typeface="Wingdings 2" panose="05020102010507070707" pitchFamily="18" charset="2"/>
              <a:buChar char=""/>
              <a:defRPr/>
            </a:pP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De meerderheid van de stemmen bezit die verbonden zijn aan de aandelen uitgegeven door het bedrijf, of; </a:t>
            </a:r>
          </a:p>
          <a:p>
            <a:pPr marL="730250" lvl="1" indent="-273050" eaLnBrk="0" fontAlgn="base" hangingPunct="0">
              <a:spcBef>
                <a:spcPct val="20000"/>
              </a:spcBef>
              <a:spcAft>
                <a:spcPct val="0"/>
              </a:spcAft>
              <a:buClr>
                <a:srgbClr val="0BD0D9"/>
              </a:buClr>
              <a:buSzPct val="95000"/>
              <a:buFont typeface="Wingdings 2" panose="05020102010507070707" pitchFamily="18" charset="2"/>
              <a:buChar char=""/>
              <a:defRPr/>
            </a:pPr>
            <a:r>
              <a:rPr kumimoji="0" lang="nl-NL" sz="12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Meer dan de helft van de leden van het bestuurs-, leidings- of controleorgaan van het bedrijf kan aanwijzen. </a:t>
            </a:r>
          </a:p>
          <a:p>
            <a:pPr marL="0" marR="0" lvl="0" indent="0" algn="ctr"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None/>
              <a:tabLst/>
              <a:defRPr/>
            </a:pPr>
            <a:endParaRPr kumimoji="0" lang="nl-NL" sz="1200" b="0" i="0" u="none" strike="noStrike" kern="1200" cap="none" spc="0" normalizeH="0" baseline="0" dirty="0">
              <a:ln>
                <a:noFill/>
              </a:ln>
              <a:solidFill>
                <a:srgbClr val="FF0000"/>
              </a:solidFill>
              <a:effectLst/>
              <a:uLnTx/>
              <a:uFillTx/>
              <a:latin typeface="Arial" panose="020B0604020202020204" pitchFamily="34" charset="0"/>
              <a:ea typeface="ＭＳ Ｐゴシック" pitchFamily="34" charset="-128"/>
              <a:cs typeface="Arial" pitchFamily="34" charset="0"/>
            </a:endParaRPr>
          </a:p>
          <a:p>
            <a:pPr marL="0" marR="0" lvl="0" indent="0" algn="ctr"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None/>
              <a:tabLst/>
              <a:defRPr/>
            </a:pPr>
            <a:r>
              <a:rPr kumimoji="0" lang="nl-NL" sz="1200" b="0" i="0" u="none" strike="noStrike" kern="1200" cap="none" spc="0" normalizeH="0" baseline="0" dirty="0">
                <a:ln>
                  <a:noFill/>
                </a:ln>
                <a:solidFill>
                  <a:srgbClr val="FF0000"/>
                </a:solidFill>
                <a:effectLst/>
                <a:uLnTx/>
                <a:uFillTx/>
                <a:latin typeface="Arial" panose="020B0604020202020204" pitchFamily="34" charset="0"/>
                <a:ea typeface="ＭＳ Ｐゴシック" pitchFamily="34" charset="-128"/>
                <a:cs typeface="Arial" pitchFamily="34" charset="0"/>
              </a:rPr>
              <a:t>WEERLEGBAAR VERMOEDEN VAN BC</a:t>
            </a:r>
          </a:p>
        </p:txBody>
      </p:sp>
    </p:spTree>
    <p:extLst>
      <p:ext uri="{BB962C8B-B14F-4D97-AF65-F5344CB8AC3E}">
        <p14:creationId xmlns:p14="http://schemas.microsoft.com/office/powerpoint/2010/main" val="27702602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a:solidFill>
                <a:schemeClr val="tx1"/>
              </a:solidFill>
              <a:ea typeface="Times New Roman" panose="02020603050405020304" pitchFamily="18" charset="0"/>
            </a:endParaRPr>
          </a:p>
          <a:p>
            <a:pPr algn="just">
              <a:defRPr/>
            </a:pPr>
            <a:endParaRPr lang="fr-BE" dirty="0"/>
          </a:p>
          <a:p>
            <a:pPr algn="just">
              <a:defRPr/>
            </a:pPr>
            <a:endParaRPr lang="fr-BE" sz="3200" dirty="0"/>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r>
              <a:rPr lang="nl-NL" sz="2800" dirty="0">
                <a:solidFill>
                  <a:srgbClr val="002060"/>
                </a:solidFill>
              </a:rPr>
              <a:t>Acties</a:t>
            </a:r>
            <a:br>
              <a:rPr lang="nl-BE">
                <a:solidFill>
                  <a:srgbClr val="002060"/>
                </a:solidFill>
              </a:rPr>
            </a:br>
            <a:endParaRPr lang="nl-BE">
              <a:solidFill>
                <a:srgbClr val="002060"/>
              </a:solidFill>
            </a:endParaRPr>
          </a:p>
        </p:txBody>
      </p:sp>
      <p:graphicFrame>
        <p:nvGraphicFramePr>
          <p:cNvPr id="4" name="Diagramme 1">
            <a:extLst>
              <a:ext uri="{FF2B5EF4-FFF2-40B4-BE49-F238E27FC236}">
                <a16:creationId xmlns:a16="http://schemas.microsoft.com/office/drawing/2014/main" id="{BF123879-CD40-12C3-D25E-D7521FDDD31F}"/>
              </a:ext>
            </a:extLst>
          </p:cNvPr>
          <p:cNvGraphicFramePr/>
          <p:nvPr>
            <p:extLst>
              <p:ext uri="{D42A27DB-BD31-4B8C-83A1-F6EECF244321}">
                <p14:modId xmlns:p14="http://schemas.microsoft.com/office/powerpoint/2010/main" val="588086790"/>
              </p:ext>
            </p:extLst>
          </p:nvPr>
        </p:nvGraphicFramePr>
        <p:xfrm>
          <a:off x="1619672" y="699542"/>
          <a:ext cx="6848924" cy="35283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55163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algn="just">
              <a:defRPr/>
            </a:pPr>
            <a:endParaRPr lang="fr-BE" dirty="0"/>
          </a:p>
          <a:p>
            <a:pPr algn="just">
              <a:defRPr/>
            </a:pPr>
            <a:endParaRPr lang="fr-BE" sz="3200" dirty="0"/>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r>
              <a:rPr lang="nl-NL" sz="2800" dirty="0">
                <a:solidFill>
                  <a:srgbClr val="002060"/>
                </a:solidFill>
              </a:rPr>
              <a:t>Andere acties</a:t>
            </a:r>
            <a:br>
              <a:rPr lang="nl-BE">
                <a:solidFill>
                  <a:srgbClr val="002060"/>
                </a:solidFill>
              </a:rPr>
            </a:br>
            <a:endParaRPr lang="nl-BE">
              <a:solidFill>
                <a:srgbClr val="002060"/>
              </a:solidFill>
            </a:endParaRPr>
          </a:p>
        </p:txBody>
      </p:sp>
      <p:sp>
        <p:nvSpPr>
          <p:cNvPr id="5" name="TextBox 4">
            <a:extLst>
              <a:ext uri="{FF2B5EF4-FFF2-40B4-BE49-F238E27FC236}">
                <a16:creationId xmlns:a16="http://schemas.microsoft.com/office/drawing/2014/main" id="{5B7B07C7-7BEC-D3CA-61CE-2F0D5E209D52}"/>
              </a:ext>
            </a:extLst>
          </p:cNvPr>
          <p:cNvSpPr txBox="1"/>
          <p:nvPr/>
        </p:nvSpPr>
        <p:spPr>
          <a:xfrm>
            <a:off x="971600" y="699542"/>
            <a:ext cx="7776205" cy="31700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 Bij de plaatsingsprocedure </a:t>
            </a: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panose="05000000000000000000" pitchFamily="2" charset="2"/>
              <a:buChar char="Ø"/>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Mededeling van nuttige informatie aan de andere kandidaten of inschrijvers;</a:t>
            </a:r>
          </a:p>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endParaRPr kumimoji="0" lang="fr-BE"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panose="05000000000000000000" pitchFamily="2" charset="2"/>
              <a:buChar char="Ø"/>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Bepalen van gepaste termijnen voor de ontvangst van de offertes;</a:t>
            </a:r>
          </a:p>
          <a:p>
            <a:pPr marL="0" marR="0" lvl="0" indent="0" algn="l"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endParaRPr kumimoji="0" lang="fr-BE"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73050" marR="0" lvl="0" indent="-273050" algn="l" defTabSz="914400" rtl="0" eaLnBrk="0" fontAlgn="base" latinLnBrk="0" hangingPunct="0">
              <a:lnSpc>
                <a:spcPct val="100000"/>
              </a:lnSpc>
              <a:spcBef>
                <a:spcPct val="20000"/>
              </a:spcBef>
              <a:spcAft>
                <a:spcPct val="0"/>
              </a:spcAft>
              <a:buClr>
                <a:srgbClr val="0BD0D9"/>
              </a:buClr>
              <a:buSzPct val="95000"/>
              <a:buFont typeface="Wingdings" panose="05000000000000000000" pitchFamily="2" charset="2"/>
              <a:buChar char="Ø"/>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Voor </a:t>
            </a:r>
            <a:r>
              <a:rPr kumimoji="0" lang="nl-NL" sz="2000" b="1"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opdrachten die voldoen aan de Europese drempels</a:t>
            </a: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 een schriftelijk verslag van de genomen maatregelen</a:t>
            </a:r>
          </a:p>
        </p:txBody>
      </p:sp>
    </p:spTree>
    <p:extLst>
      <p:ext uri="{BB962C8B-B14F-4D97-AF65-F5344CB8AC3E}">
        <p14:creationId xmlns:p14="http://schemas.microsoft.com/office/powerpoint/2010/main" val="40011367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br>
              <a:rPr lang="nl-BE">
                <a:solidFill>
                  <a:srgbClr val="002060"/>
                </a:solidFill>
              </a:rPr>
            </a:br>
            <a:r>
              <a:rPr lang="nl-NL" dirty="0">
                <a:solidFill>
                  <a:srgbClr val="002060"/>
                </a:solidFill>
              </a:rPr>
              <a:t>GEVAL 5 - In het geval van een "draaideurconstructie"</a:t>
            </a:r>
            <a:br>
              <a:rPr lang="nl-BE">
                <a:solidFill>
                  <a:srgbClr val="002060"/>
                </a:solidFill>
              </a:rPr>
            </a:br>
            <a:endParaRPr lang="nl-BE">
              <a:solidFill>
                <a:srgbClr val="002060"/>
              </a:solidFill>
            </a:endParaRPr>
          </a:p>
        </p:txBody>
      </p:sp>
      <p:graphicFrame>
        <p:nvGraphicFramePr>
          <p:cNvPr id="2" name="Espace réservé du contenu 1">
            <a:extLst>
              <a:ext uri="{FF2B5EF4-FFF2-40B4-BE49-F238E27FC236}">
                <a16:creationId xmlns:a16="http://schemas.microsoft.com/office/drawing/2014/main" id="{985CD979-9359-3D8D-D66A-FEE2E6E6F538}"/>
              </a:ext>
            </a:extLst>
          </p:cNvPr>
          <p:cNvGraphicFramePr>
            <a:graphicFrameLocks/>
          </p:cNvGraphicFramePr>
          <p:nvPr>
            <p:extLst>
              <p:ext uri="{D42A27DB-BD31-4B8C-83A1-F6EECF244321}">
                <p14:modId xmlns:p14="http://schemas.microsoft.com/office/powerpoint/2010/main" val="3810575894"/>
              </p:ext>
            </p:extLst>
          </p:nvPr>
        </p:nvGraphicFramePr>
        <p:xfrm>
          <a:off x="971600" y="1059582"/>
          <a:ext cx="6912768" cy="345638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Rectangle 2">
            <a:extLst>
              <a:ext uri="{FF2B5EF4-FFF2-40B4-BE49-F238E27FC236}">
                <a16:creationId xmlns:a16="http://schemas.microsoft.com/office/drawing/2014/main" id="{E8C16407-0FCD-227D-EAA8-AADC205ED556}"/>
              </a:ext>
            </a:extLst>
          </p:cNvPr>
          <p:cNvSpPr/>
          <p:nvPr/>
        </p:nvSpPr>
        <p:spPr>
          <a:xfrm>
            <a:off x="5508625" y="2428515"/>
            <a:ext cx="3635375" cy="708025"/>
          </a:xfrm>
          <a:prstGeom prst="rect">
            <a:avLst/>
          </a:prstGeom>
        </p:spPr>
        <p:txBody>
          <a:bodyPr>
            <a:spAutoFit/>
          </a:bodyPr>
          <a:lstStyle/>
          <a:p>
            <a:pPr algn="ctr" rtl="0" fontAlgn="auto">
              <a:spcAft>
                <a:spcPts val="0"/>
              </a:spcAft>
              <a:buClr>
                <a:schemeClr val="accent3"/>
              </a:buClr>
              <a:defRPr/>
            </a:pPr>
            <a:r>
              <a:rPr lang="nl-NL" dirty="0">
                <a:solidFill>
                  <a:srgbClr val="FF0000"/>
                </a:solidFill>
              </a:rPr>
              <a:t>ONWEERLEGBAAR VERMOEDEN VAN BC</a:t>
            </a:r>
          </a:p>
        </p:txBody>
      </p:sp>
    </p:spTree>
    <p:extLst>
      <p:ext uri="{BB962C8B-B14F-4D97-AF65-F5344CB8AC3E}">
        <p14:creationId xmlns:p14="http://schemas.microsoft.com/office/powerpoint/2010/main" val="29661042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a:solidFill>
                <a:schemeClr val="tx1"/>
              </a:solidFill>
              <a:ea typeface="Times New Roman" panose="02020603050405020304" pitchFamily="18" charset="0"/>
            </a:endParaRPr>
          </a:p>
          <a:p>
            <a:pPr algn="just">
              <a:defRPr/>
            </a:pPr>
            <a:endParaRPr lang="fr-BE" dirty="0"/>
          </a:p>
          <a:p>
            <a:pPr algn="just">
              <a:defRPr/>
            </a:pPr>
            <a:endParaRPr lang="fr-BE" sz="3200" dirty="0"/>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a:solidFill>
                  <a:srgbClr val="002060"/>
                </a:solidFill>
              </a:rPr>
            </a:br>
            <a:br>
              <a:rPr lang="nl-BE">
                <a:solidFill>
                  <a:srgbClr val="002060"/>
                </a:solidFill>
              </a:rPr>
            </a:br>
            <a:r>
              <a:rPr lang="nl-NL" sz="2800" dirty="0">
                <a:solidFill>
                  <a:srgbClr val="002060"/>
                </a:solidFill>
              </a:rPr>
              <a:t>Acties</a:t>
            </a:r>
            <a:br>
              <a:rPr lang="nl-BE">
                <a:solidFill>
                  <a:srgbClr val="002060"/>
                </a:solidFill>
              </a:rPr>
            </a:br>
            <a:endParaRPr lang="nl-BE">
              <a:solidFill>
                <a:srgbClr val="002060"/>
              </a:solidFill>
            </a:endParaRPr>
          </a:p>
        </p:txBody>
      </p:sp>
      <p:sp>
        <p:nvSpPr>
          <p:cNvPr id="9" name="TextBox 8">
            <a:extLst>
              <a:ext uri="{FF2B5EF4-FFF2-40B4-BE49-F238E27FC236}">
                <a16:creationId xmlns:a16="http://schemas.microsoft.com/office/drawing/2014/main" id="{89C94FD7-65D2-E879-0009-6A21E41A0BB5}"/>
              </a:ext>
            </a:extLst>
          </p:cNvPr>
          <p:cNvSpPr txBox="1"/>
          <p:nvPr/>
        </p:nvSpPr>
        <p:spPr>
          <a:xfrm>
            <a:off x="1475656" y="1921336"/>
            <a:ext cx="6192688" cy="892552"/>
          </a:xfrm>
          <a:prstGeom prst="rect">
            <a:avLst/>
          </a:prstGeom>
          <a:noFill/>
        </p:spPr>
        <p:txBody>
          <a:bodyPr wrap="square">
            <a:spAutoFit/>
          </a:bodyPr>
          <a:lstStyle/>
          <a:p>
            <a:pPr algn="ctr" rtl="0"/>
            <a:r>
              <a:rPr kumimoji="0" lang="nl-NL" sz="26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Uitsluiting van de kandidaat of inschrijver uit de plaatsingsprocedure</a:t>
            </a:r>
          </a:p>
        </p:txBody>
      </p:sp>
    </p:spTree>
    <p:extLst>
      <p:ext uri="{BB962C8B-B14F-4D97-AF65-F5344CB8AC3E}">
        <p14:creationId xmlns:p14="http://schemas.microsoft.com/office/powerpoint/2010/main" val="338417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lnSpc>
                <a:spcPct val="150000"/>
              </a:lnSpc>
            </a:pPr>
            <a:br>
              <a:rPr lang="nl-BE">
                <a:solidFill>
                  <a:srgbClr val="002060"/>
                </a:solidFill>
              </a:rPr>
            </a:br>
            <a:br>
              <a:rPr lang="nl-BE">
                <a:solidFill>
                  <a:srgbClr val="002060"/>
                </a:solidFill>
              </a:rPr>
            </a:br>
            <a:br>
              <a:rPr lang="nl-BE">
                <a:solidFill>
                  <a:srgbClr val="002060"/>
                </a:solidFill>
              </a:rPr>
            </a:br>
            <a:r>
              <a:rPr lang="nl-NL" dirty="0">
                <a:solidFill>
                  <a:srgbClr val="002060"/>
                </a:solidFill>
              </a:rPr>
              <a:t>Andere mogelijke acties </a:t>
            </a:r>
            <a:br>
              <a:rPr lang="nl-BE">
                <a:solidFill>
                  <a:srgbClr val="002060"/>
                </a:solidFill>
              </a:rPr>
            </a:br>
            <a:br>
              <a:rPr lang="nl-BE">
                <a:solidFill>
                  <a:srgbClr val="002060"/>
                </a:solidFill>
              </a:rPr>
            </a:br>
            <a:endParaRPr lang="nl-BE">
              <a:solidFill>
                <a:srgbClr val="002060"/>
              </a:solidFill>
            </a:endParaRPr>
          </a:p>
        </p:txBody>
      </p:sp>
      <p:sp>
        <p:nvSpPr>
          <p:cNvPr id="3" name="TextBox 2">
            <a:extLst>
              <a:ext uri="{FF2B5EF4-FFF2-40B4-BE49-F238E27FC236}">
                <a16:creationId xmlns:a16="http://schemas.microsoft.com/office/drawing/2014/main" id="{3E35176D-9717-9845-9067-5CC2CF3D1ACD}"/>
              </a:ext>
            </a:extLst>
          </p:cNvPr>
          <p:cNvSpPr txBox="1"/>
          <p:nvPr/>
        </p:nvSpPr>
        <p:spPr>
          <a:xfrm>
            <a:off x="719572" y="1059582"/>
            <a:ext cx="7704856" cy="2917722"/>
          </a:xfrm>
          <a:prstGeom prst="rect">
            <a:avLst/>
          </a:prstGeom>
          <a:noFill/>
        </p:spPr>
        <p:txBody>
          <a:bodyPr wrap="square">
            <a:spAutoFit/>
          </a:bodyPr>
          <a:lstStyle/>
          <a:p>
            <a:pPr marL="273050" marR="0" lvl="0" indent="-273050" algn="just"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nl-NL"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Bij de plaatsingsprocedure</a:t>
            </a:r>
          </a:p>
          <a:p>
            <a:pPr marL="0" marR="0" lvl="0" indent="0" algn="just"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r>
              <a:rPr kumimoji="0" lang="nl-NL"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    -&gt; Annulering van de plaatsingsprocedure voor de overheidsopdracht </a:t>
            </a:r>
          </a:p>
          <a:p>
            <a:pPr marL="0" marR="0" lvl="0" indent="0" algn="just"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endParaRPr kumimoji="0" lang="fr-BE"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73050" marR="0" lvl="0" indent="-273050" algn="just"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Char char=""/>
              <a:tabLst/>
              <a:defRPr/>
            </a:pPr>
            <a:r>
              <a:rPr kumimoji="0" lang="nl-NL"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Bij de uitvoeringsprocedure</a:t>
            </a:r>
          </a:p>
          <a:p>
            <a:pPr marL="0" marR="0" lvl="0" indent="0" algn="just"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r>
              <a:rPr kumimoji="0" lang="nl-NL"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    -&gt; Annulering van de toewijzingsbeslissing inzake de overheidsopdracht</a:t>
            </a:r>
          </a:p>
          <a:p>
            <a:pPr marL="0" marR="0" lvl="0" indent="0" algn="just"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endParaRPr kumimoji="0" lang="fr-BE"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20000"/>
              </a:spcBef>
              <a:spcAft>
                <a:spcPct val="0"/>
              </a:spcAft>
              <a:buClr>
                <a:srgbClr val="0BD0D9"/>
              </a:buClr>
              <a:buSzPct val="95000"/>
              <a:buFont typeface="Wingdings 2" panose="05020102010507070707" pitchFamily="18" charset="2"/>
              <a:buNone/>
              <a:tabLst/>
              <a:defRPr/>
            </a:pPr>
            <a:r>
              <a:rPr kumimoji="0" lang="nl-NL" b="1"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Aanbeveling</a:t>
            </a:r>
            <a:r>
              <a:rPr kumimoji="0" lang="nl-NL"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 schriftelijk verslag van de genomen maatregelen en hun rechtvaardiging</a:t>
            </a:r>
          </a:p>
        </p:txBody>
      </p:sp>
    </p:spTree>
    <p:extLst>
      <p:ext uri="{BB962C8B-B14F-4D97-AF65-F5344CB8AC3E}">
        <p14:creationId xmlns:p14="http://schemas.microsoft.com/office/powerpoint/2010/main" val="40454058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lnSpc>
                <a:spcPct val="150000"/>
              </a:lnSpc>
            </a:pPr>
            <a:br>
              <a:rPr lang="nl-BE">
                <a:solidFill>
                  <a:srgbClr val="002060"/>
                </a:solidFill>
              </a:rPr>
            </a:br>
            <a:br>
              <a:rPr lang="nl-BE">
                <a:solidFill>
                  <a:srgbClr val="002060"/>
                </a:solidFill>
              </a:rPr>
            </a:br>
            <a:br>
              <a:rPr lang="nl-BE">
                <a:solidFill>
                  <a:srgbClr val="002060"/>
                </a:solidFill>
              </a:rPr>
            </a:br>
            <a:r>
              <a:rPr lang="nl-NL" dirty="0">
                <a:solidFill>
                  <a:srgbClr val="002060"/>
                </a:solidFill>
              </a:rPr>
              <a:t>ACTIE OPGELEGD DOOR DE DIRECTIE EFRO </a:t>
            </a:r>
            <a:br>
              <a:rPr lang="nl-BE">
                <a:solidFill>
                  <a:srgbClr val="002060"/>
                </a:solidFill>
              </a:rPr>
            </a:br>
            <a:br>
              <a:rPr lang="nl-BE">
                <a:solidFill>
                  <a:srgbClr val="002060"/>
                </a:solidFill>
              </a:rPr>
            </a:br>
            <a:endParaRPr lang="nl-BE">
              <a:solidFill>
                <a:srgbClr val="002060"/>
              </a:solidFill>
            </a:endParaRPr>
          </a:p>
        </p:txBody>
      </p:sp>
      <p:sp>
        <p:nvSpPr>
          <p:cNvPr id="3" name="TextBox 2">
            <a:extLst>
              <a:ext uri="{FF2B5EF4-FFF2-40B4-BE49-F238E27FC236}">
                <a16:creationId xmlns:a16="http://schemas.microsoft.com/office/drawing/2014/main" id="{3E35176D-9717-9845-9067-5CC2CF3D1ACD}"/>
              </a:ext>
            </a:extLst>
          </p:cNvPr>
          <p:cNvSpPr txBox="1"/>
          <p:nvPr/>
        </p:nvSpPr>
        <p:spPr>
          <a:xfrm>
            <a:off x="827584" y="1059582"/>
            <a:ext cx="7596844" cy="3539430"/>
          </a:xfrm>
          <a:prstGeom prst="rect">
            <a:avLst/>
          </a:prstGeom>
          <a:noFill/>
        </p:spPr>
        <p:txBody>
          <a:bodyPr wrap="square">
            <a:spAutoFit/>
          </a:bodyPr>
          <a:lstStyle/>
          <a:p>
            <a:pPr marR="0" lvl="0" algn="ctr" defTabSz="914400" rtl="0" eaLnBrk="0" fontAlgn="base" latinLnBrk="0" hangingPunct="0">
              <a:lnSpc>
                <a:spcPct val="100000"/>
              </a:lnSpc>
              <a:spcBef>
                <a:spcPct val="20000"/>
              </a:spcBef>
              <a:spcAft>
                <a:spcPct val="0"/>
              </a:spcAft>
              <a:buClr>
                <a:srgbClr val="0BD0D9"/>
              </a:buClr>
              <a:buSzPct val="95000"/>
              <a:tabLst/>
              <a:defRPr/>
            </a:pPr>
            <a:r>
              <a:rPr kumimoji="0" lang="nl-NL" sz="2000" b="0" i="0" u="none" strike="noStrike" kern="1200" cap="none" spc="0" normalizeH="0" baseline="0" dirty="0">
                <a:ln>
                  <a:noFill/>
                </a:ln>
                <a:solidFill>
                  <a:prstClr val="black"/>
                </a:solidFill>
                <a:effectLst/>
                <a:uLnTx/>
                <a:uFillTx/>
                <a:latin typeface="Arial" panose="020B0604020202020204" pitchFamily="34" charset="0"/>
                <a:cs typeface="Arial" panose="020B0604020202020204" pitchFamily="34" charset="0"/>
              </a:rPr>
              <a:t>VERKLARING VAN AFWEZIGHEID VAN BELANGENCONFLICT</a:t>
            </a:r>
          </a:p>
          <a:p>
            <a:pPr marR="0" lvl="0" algn="just" defTabSz="914400" rtl="0" eaLnBrk="0" fontAlgn="base" latinLnBrk="0" hangingPunct="0">
              <a:lnSpc>
                <a:spcPct val="100000"/>
              </a:lnSpc>
              <a:spcBef>
                <a:spcPct val="20000"/>
              </a:spcBef>
              <a:spcAft>
                <a:spcPct val="0"/>
              </a:spcAft>
              <a:buClr>
                <a:srgbClr val="0BD0D9"/>
              </a:buClr>
              <a:buSzPct val="95000"/>
              <a:tabLst/>
              <a:defRPr/>
            </a:pPr>
            <a:endParaRPr lang="fr-BE" sz="2000" dirty="0">
              <a:solidFill>
                <a:prstClr val="black"/>
              </a:solidFill>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r>
              <a:rPr lang="nl-NL" sz="2000" dirty="0">
                <a:solidFill>
                  <a:prstClr val="black"/>
                </a:solidFill>
                <a:latin typeface="Arial" panose="020B0604020202020204" pitchFamily="34" charset="0"/>
                <a:cs typeface="Arial" panose="020B0604020202020204" pitchFamily="34" charset="0"/>
              </a:rPr>
              <a:t>Wat? Een tool om belangenconflicten te voorkomen</a:t>
            </a: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endParaRPr lang="fr-BE" sz="2000" dirty="0">
              <a:solidFill>
                <a:prstClr val="black"/>
              </a:solidFill>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r>
              <a:rPr lang="nl-NL" sz="2000" dirty="0">
                <a:solidFill>
                  <a:prstClr val="black"/>
                </a:solidFill>
                <a:latin typeface="Arial" panose="020B0604020202020204" pitchFamily="34" charset="0"/>
                <a:cs typeface="Arial" panose="020B0604020202020204" pitchFamily="34" charset="0"/>
              </a:rPr>
              <a:t>Wie? Elke persoon die deelneemt aan een van de fasen van de overheidsopdrachtprocedure</a:t>
            </a: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endParaRPr lang="fr-BE" sz="2000" dirty="0">
              <a:solidFill>
                <a:prstClr val="black"/>
              </a:solidFill>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r>
              <a:rPr lang="nl-NL" sz="2000" dirty="0">
                <a:solidFill>
                  <a:prstClr val="black"/>
                </a:solidFill>
                <a:latin typeface="Arial" panose="020B0604020202020204" pitchFamily="34" charset="0"/>
                <a:cs typeface="Arial" panose="020B0604020202020204" pitchFamily="34" charset="0"/>
              </a:rPr>
              <a:t>Wanneer? In alle fasen van de plaatsingsprocedure voor overheidsopdrachten (voorbereiding, evaluatie, opvolging en sluiting). </a:t>
            </a:r>
          </a:p>
        </p:txBody>
      </p:sp>
    </p:spTree>
    <p:extLst>
      <p:ext uri="{BB962C8B-B14F-4D97-AF65-F5344CB8AC3E}">
        <p14:creationId xmlns:p14="http://schemas.microsoft.com/office/powerpoint/2010/main" val="840728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fontScale="85000" lnSpcReduction="10000"/>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marL="0" indent="0" algn="ctr">
              <a:buFont typeface="Wingdings 2" panose="05020102010507070707" pitchFamily="18" charset="2"/>
              <a:buNone/>
            </a:pPr>
            <a:endParaRPr lang="fr-BE" altLang="fr-FR" sz="2400" dirty="0"/>
          </a:p>
          <a:p>
            <a:pPr algn="just" rtl="0">
              <a:lnSpc>
                <a:spcPct val="150000"/>
              </a:lnSpc>
            </a:pPr>
            <a:r>
              <a:rPr lang="nl-NL" dirty="0"/>
              <a:t>Als </a:t>
            </a:r>
            <a:r>
              <a:rPr lang="nl-NL" b="1" dirty="0"/>
              <a:t>beheersautoriteit</a:t>
            </a:r>
            <a:r>
              <a:rPr lang="nl-NL" dirty="0"/>
              <a:t> is de Directie EFRO verantwoordelijk voor:</a:t>
            </a:r>
          </a:p>
          <a:p>
            <a:pPr marL="342900" indent="-342900" algn="just" rtl="0">
              <a:lnSpc>
                <a:spcPct val="150000"/>
              </a:lnSpc>
              <a:buFont typeface="Arial" panose="020B0604020202020204" pitchFamily="34" charset="0"/>
              <a:buChar char="•"/>
            </a:pPr>
            <a:r>
              <a:rPr lang="nl-NL" dirty="0"/>
              <a:t>Selectie van activiteiten;</a:t>
            </a:r>
          </a:p>
          <a:p>
            <a:pPr marL="342900" indent="-342900" algn="just" rtl="0">
              <a:lnSpc>
                <a:spcPct val="150000"/>
              </a:lnSpc>
              <a:buFont typeface="Arial" panose="020B0604020202020204" pitchFamily="34" charset="0"/>
              <a:buChar char="•"/>
            </a:pPr>
            <a:r>
              <a:rPr lang="nl-NL" dirty="0"/>
              <a:t>Uitvoering van beheerscontroles;</a:t>
            </a:r>
          </a:p>
          <a:p>
            <a:pPr marL="342900" indent="-342900" algn="just" rtl="0">
              <a:lnSpc>
                <a:spcPct val="150000"/>
              </a:lnSpc>
              <a:buFont typeface="Arial" panose="020B0604020202020204" pitchFamily="34" charset="0"/>
              <a:buChar char="•"/>
            </a:pPr>
            <a:r>
              <a:rPr lang="nl-NL" dirty="0"/>
              <a:t>Effectieve en proportionele fraudebestrijdingsmaatregelen en -procedures;</a:t>
            </a:r>
          </a:p>
          <a:p>
            <a:pPr marL="342900" indent="-342900" algn="just" rtl="0">
              <a:lnSpc>
                <a:spcPct val="150000"/>
              </a:lnSpc>
              <a:buFont typeface="Arial" panose="020B0604020202020204" pitchFamily="34" charset="0"/>
              <a:buChar char="•"/>
            </a:pPr>
            <a:r>
              <a:rPr lang="nl-NL" dirty="0"/>
              <a:t>Preventie, detectie en correctie van onregelmatigheden;</a:t>
            </a:r>
          </a:p>
          <a:p>
            <a:pPr marL="342900" indent="-342900" algn="just" rtl="0">
              <a:lnSpc>
                <a:spcPct val="150000"/>
              </a:lnSpc>
              <a:buFont typeface="Arial" panose="020B0604020202020204" pitchFamily="34" charset="0"/>
              <a:buChar char="•"/>
            </a:pPr>
            <a:r>
              <a:rPr lang="nl-NL" dirty="0"/>
              <a:t>Bevestiging dat de ingeboekte uitgaven wettig en regelmatig zijn;</a:t>
            </a:r>
          </a:p>
          <a:p>
            <a:pPr marL="342900" indent="-342900" algn="just" rtl="0">
              <a:lnSpc>
                <a:spcPct val="150000"/>
              </a:lnSpc>
              <a:buFont typeface="Arial" panose="020B0604020202020204" pitchFamily="34" charset="0"/>
              <a:buChar char="•"/>
            </a:pPr>
            <a:r>
              <a:rPr lang="nl-NL" dirty="0"/>
              <a:t>Controles van de activiteiten ter plaatse;</a:t>
            </a:r>
          </a:p>
          <a:p>
            <a:pPr marL="342900" indent="-342900" algn="just" rtl="0">
              <a:lnSpc>
                <a:spcPct val="150000"/>
              </a:lnSpc>
              <a:buFont typeface="Arial" panose="020B0604020202020204" pitchFamily="34" charset="0"/>
              <a:buChar char="•"/>
            </a:pPr>
            <a:r>
              <a:rPr lang="nl-NL" dirty="0"/>
              <a:t>… </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sz="2800">
                <a:solidFill>
                  <a:srgbClr val="002060"/>
                </a:solidFill>
              </a:rPr>
            </a:br>
            <a:r>
              <a:rPr lang="nl-NL" sz="2800" dirty="0">
                <a:solidFill>
                  <a:srgbClr val="002060"/>
                </a:solidFill>
              </a:rPr>
              <a:t>Rol van de Directie EFRO</a:t>
            </a:r>
          </a:p>
        </p:txBody>
      </p:sp>
    </p:spTree>
    <p:extLst>
      <p:ext uri="{BB962C8B-B14F-4D97-AF65-F5344CB8AC3E}">
        <p14:creationId xmlns:p14="http://schemas.microsoft.com/office/powerpoint/2010/main" val="8454397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BC547-B38D-F03F-6BBD-DBAA3122E6D2}"/>
            </a:ext>
          </a:extLst>
        </p:cNvPr>
        <p:cNvGrpSpPr/>
        <p:nvPr/>
      </p:nvGrpSpPr>
      <p:grpSpPr>
        <a:xfrm>
          <a:off x="0" y="0"/>
          <a:ext cx="0" cy="0"/>
          <a:chOff x="0" y="0"/>
          <a:chExt cx="0" cy="0"/>
        </a:xfrm>
      </p:grpSpPr>
      <p:pic>
        <p:nvPicPr>
          <p:cNvPr id="6" name="Image 5">
            <a:extLst>
              <a:ext uri="{FF2B5EF4-FFF2-40B4-BE49-F238E27FC236}">
                <a16:creationId xmlns:a16="http://schemas.microsoft.com/office/drawing/2014/main" id="{4FEBCFDB-63A9-A6C0-C329-4333BD6289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7CCC95F0-E6AC-35A0-258E-99FDC75D3F67}"/>
              </a:ext>
            </a:extLst>
          </p:cNvPr>
          <p:cNvSpPr>
            <a:spLocks noGrp="1"/>
          </p:cNvSpPr>
          <p:nvPr>
            <p:ph type="title"/>
          </p:nvPr>
        </p:nvSpPr>
        <p:spPr>
          <a:xfrm>
            <a:off x="395536" y="205978"/>
            <a:ext cx="8424936" cy="277540"/>
          </a:xfrm>
        </p:spPr>
        <p:txBody>
          <a:bodyPr>
            <a:noAutofit/>
          </a:bodyPr>
          <a:lstStyle/>
          <a:p>
            <a:pPr algn="ctr" rtl="0">
              <a:lnSpc>
                <a:spcPct val="150000"/>
              </a:lnSpc>
            </a:pPr>
            <a:br>
              <a:rPr lang="nl-BE">
                <a:solidFill>
                  <a:srgbClr val="002060"/>
                </a:solidFill>
              </a:rPr>
            </a:br>
            <a:br>
              <a:rPr lang="nl-BE">
                <a:solidFill>
                  <a:srgbClr val="002060"/>
                </a:solidFill>
              </a:rPr>
            </a:br>
            <a:br>
              <a:rPr lang="nl-BE">
                <a:solidFill>
                  <a:srgbClr val="002060"/>
                </a:solidFill>
              </a:rPr>
            </a:br>
            <a:r>
              <a:rPr lang="nl-NL" dirty="0">
                <a:solidFill>
                  <a:srgbClr val="002060"/>
                </a:solidFill>
              </a:rPr>
              <a:t>ACTIE OPGELEGD DOOR DE DIRECTIE EFRO </a:t>
            </a:r>
            <a:br>
              <a:rPr lang="nl-BE">
                <a:solidFill>
                  <a:srgbClr val="002060"/>
                </a:solidFill>
              </a:rPr>
            </a:br>
            <a:br>
              <a:rPr lang="nl-BE">
                <a:solidFill>
                  <a:srgbClr val="002060"/>
                </a:solidFill>
              </a:rPr>
            </a:br>
            <a:endParaRPr lang="nl-BE">
              <a:solidFill>
                <a:srgbClr val="002060"/>
              </a:solidFill>
            </a:endParaRPr>
          </a:p>
        </p:txBody>
      </p:sp>
      <p:sp>
        <p:nvSpPr>
          <p:cNvPr id="3" name="TextBox 2">
            <a:extLst>
              <a:ext uri="{FF2B5EF4-FFF2-40B4-BE49-F238E27FC236}">
                <a16:creationId xmlns:a16="http://schemas.microsoft.com/office/drawing/2014/main" id="{7CE5290E-E93F-F6A9-8B85-58D10D3AFFE4}"/>
              </a:ext>
            </a:extLst>
          </p:cNvPr>
          <p:cNvSpPr txBox="1"/>
          <p:nvPr/>
        </p:nvSpPr>
        <p:spPr>
          <a:xfrm>
            <a:off x="827584" y="1059582"/>
            <a:ext cx="7596844" cy="2923877"/>
          </a:xfrm>
          <a:prstGeom prst="rect">
            <a:avLst/>
          </a:prstGeom>
          <a:noFill/>
        </p:spPr>
        <p:txBody>
          <a:bodyPr wrap="square">
            <a:spAutoFit/>
          </a:bodyPr>
          <a:lstStyle/>
          <a:p>
            <a:pPr marL="0" marR="0" lvl="0" indent="0" algn="ctr" defTabSz="914400" rtl="0" eaLnBrk="0" fontAlgn="base" latinLnBrk="0" hangingPunct="0">
              <a:lnSpc>
                <a:spcPct val="100000"/>
              </a:lnSpc>
              <a:spcBef>
                <a:spcPct val="20000"/>
              </a:spcBef>
              <a:spcAft>
                <a:spcPct val="0"/>
              </a:spcAft>
              <a:buClr>
                <a:srgbClr val="0BD0D9"/>
              </a:buClr>
              <a:buSzPct val="95000"/>
              <a:buFontTx/>
              <a:buNone/>
              <a:tabLst/>
              <a:defRPr/>
            </a:pPr>
            <a:r>
              <a:rPr kumimoji="0" lang="nl-NL"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a:t>
            </a:r>
            <a:r>
              <a:rPr lang="nl-NL" sz="2000" dirty="0">
                <a:solidFill>
                  <a:prstClr val="black"/>
                </a:solidFill>
                <a:latin typeface="Arial" panose="020B0604020202020204" pitchFamily="34" charset="0"/>
                <a:cs typeface="Arial" panose="020B0604020202020204" pitchFamily="34" charset="0"/>
              </a:rPr>
              <a:t>RZAMELING VAN DE U.B.O.</a:t>
            </a:r>
            <a:endParaRPr kumimoji="0" lang="nl-NL"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20000"/>
              </a:spcBef>
              <a:spcAft>
                <a:spcPct val="0"/>
              </a:spcAft>
              <a:buClr>
                <a:srgbClr val="0BD0D9"/>
              </a:buClr>
              <a:buSzPct val="95000"/>
              <a:buFontTx/>
              <a:buNone/>
              <a:tabLst/>
              <a:defRPr/>
            </a:pPr>
            <a:endParaRPr kumimoji="0" lang="fr-BE"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Wat? Uiteindelijke begunstigden van je contractanten</a:t>
            </a:r>
          </a:p>
          <a:p>
            <a:pPr marR="0" lvl="0" algn="just" defTabSz="914400" rtl="0" eaLnBrk="0" fontAlgn="base" latinLnBrk="0" hangingPunct="0">
              <a:lnSpc>
                <a:spcPct val="100000"/>
              </a:lnSpc>
              <a:spcBef>
                <a:spcPct val="20000"/>
              </a:spcBef>
              <a:spcAft>
                <a:spcPct val="0"/>
              </a:spcAft>
              <a:buClr>
                <a:srgbClr val="0BD0D9"/>
              </a:buClr>
              <a:buSzPct val="95000"/>
              <a:tabLst/>
              <a:defRPr/>
            </a:pPr>
            <a:endParaRPr kumimoji="0" lang="fr-BE"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r>
              <a:rPr lang="nl-NL" sz="2000" dirty="0">
                <a:solidFill>
                  <a:prstClr val="black"/>
                </a:solidFill>
                <a:latin typeface="Arial" panose="020B0604020202020204" pitchFamily="34" charset="0"/>
                <a:cs typeface="Arial" panose="020B0604020202020204" pitchFamily="34" charset="0"/>
              </a:rPr>
              <a:t>Hoe</a:t>
            </a:r>
            <a:r>
              <a:rPr kumimoji="0" lang="nl-NL"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lang="nl-NL" sz="2000" dirty="0">
                <a:solidFill>
                  <a:prstClr val="black"/>
                </a:solidFill>
                <a:latin typeface="Arial" panose="020B0604020202020204" pitchFamily="34" charset="0"/>
                <a:cs typeface="Arial" panose="020B0604020202020204" pitchFamily="34" charset="0"/>
              </a:rPr>
              <a:t>Via de U.B.O.-uittreksels </a:t>
            </a: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endParaRPr kumimoji="0" lang="fr-BE"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20000"/>
              </a:spcBef>
              <a:spcAft>
                <a:spcPct val="0"/>
              </a:spcAft>
              <a:buClr>
                <a:srgbClr val="0BD0D9"/>
              </a:buClr>
              <a:buSzPct val="95000"/>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Wie? De opdrachtnemers van overheidsopdrachten boven de </a:t>
            </a:r>
            <a:r>
              <a:rPr lang="nl-NL" sz="2000" dirty="0">
                <a:solidFill>
                  <a:prstClr val="black"/>
                </a:solidFill>
                <a:latin typeface="Arial" panose="020B0604020202020204" pitchFamily="34" charset="0"/>
                <a:cs typeface="Arial" panose="020B0604020202020204" pitchFamily="34" charset="0"/>
              </a:rPr>
              <a:t>E</a:t>
            </a:r>
            <a:r>
              <a:rPr kumimoji="0" lang="nl-NL" sz="2000" b="0" i="0" u="none" strike="noStrike" kern="120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uropese</a:t>
            </a:r>
            <a:r>
              <a:rPr kumimoji="0" lang="nl-NL" sz="2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publicatiedrempels</a:t>
            </a:r>
          </a:p>
        </p:txBody>
      </p:sp>
    </p:spTree>
    <p:extLst>
      <p:ext uri="{BB962C8B-B14F-4D97-AF65-F5344CB8AC3E}">
        <p14:creationId xmlns:p14="http://schemas.microsoft.com/office/powerpoint/2010/main" val="3946043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7E76E88B-CB1B-FB80-3F73-EA3E1C57D9C4}"/>
              </a:ext>
            </a:extLst>
          </p:cNvPr>
          <p:cNvPicPr>
            <a:picLocks noChangeAspect="1"/>
          </p:cNvPicPr>
          <p:nvPr/>
        </p:nvPicPr>
        <p:blipFill>
          <a:blip r:embed="rId2"/>
          <a:stretch>
            <a:fillRect/>
          </a:stretch>
        </p:blipFill>
        <p:spPr>
          <a:xfrm>
            <a:off x="2269454" y="51470"/>
            <a:ext cx="4605091" cy="4696335"/>
          </a:xfrm>
          <a:prstGeom prst="rect">
            <a:avLst/>
          </a:prstGeom>
        </p:spPr>
      </p:pic>
    </p:spTree>
    <p:extLst>
      <p:ext uri="{BB962C8B-B14F-4D97-AF65-F5344CB8AC3E}">
        <p14:creationId xmlns:p14="http://schemas.microsoft.com/office/powerpoint/2010/main" val="32783378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fr-BE" sz="1200" dirty="0"/>
          </a:p>
          <a:p>
            <a:pPr marL="171450" lvl="0" indent="-171450" algn="just" rtl="0">
              <a:lnSpc>
                <a:spcPct val="100000"/>
              </a:lnSpc>
              <a:buFont typeface="Wingdings" panose="05000000000000000000" pitchFamily="2" charset="2"/>
              <a:buChar char="Ø"/>
              <a:tabLst>
                <a:tab pos="2637155" algn="ctr"/>
                <a:tab pos="5274310" algn="r"/>
                <a:tab pos="342900" algn="l"/>
              </a:tabLst>
            </a:pPr>
            <a:r>
              <a:rPr lang="nl-NL" sz="1200" dirty="0"/>
              <a:t>Verordening (EU, Euratom) 2018/1046 van het Europees Parlement en de Raad van 18 juli 2018 tot vaststelling van de financiële regels van toepassing op de algemene begroting van de Unie en tot intrekking van Verordening (EU, Euratom) nr. 966/2012 tot vaststelling van de financiële regels (hierna 'FR 2018')</a:t>
            </a:r>
          </a:p>
          <a:p>
            <a:pPr lvl="0" algn="just">
              <a:lnSpc>
                <a:spcPct val="100000"/>
              </a:lnSpc>
              <a:tabLst>
                <a:tab pos="2637155" algn="ctr"/>
                <a:tab pos="5274310" algn="r"/>
                <a:tab pos="342900" algn="l"/>
              </a:tabLst>
            </a:pPr>
            <a:endParaRPr lang="fr-BE" sz="1200" dirty="0"/>
          </a:p>
          <a:p>
            <a:pPr marL="171450" lvl="0" indent="-171450" algn="just" rtl="0">
              <a:lnSpc>
                <a:spcPct val="100000"/>
              </a:lnSpc>
              <a:buFont typeface="Wingdings" panose="05000000000000000000" pitchFamily="2" charset="2"/>
              <a:buChar char="Ø"/>
              <a:tabLst>
                <a:tab pos="2637155" algn="ctr"/>
                <a:tab pos="5274310" algn="r"/>
                <a:tab pos="342900" algn="l"/>
              </a:tabLst>
            </a:pPr>
            <a:r>
              <a:rPr lang="nl-NL" sz="1200" dirty="0"/>
              <a:t>Richtlijn 2014/24/EU van het Europees Parlement en de Raad van 26 februari 2014 betreffende het plaatsen van overheidsopdrachten en tot intrekking van Richtlijn 2004/18/EG</a:t>
            </a:r>
          </a:p>
          <a:p>
            <a:pPr marL="171450" lvl="0" indent="-171450" algn="just">
              <a:lnSpc>
                <a:spcPct val="100000"/>
              </a:lnSpc>
              <a:buFont typeface="Wingdings" panose="05000000000000000000" pitchFamily="2" charset="2"/>
              <a:buChar char="Ø"/>
              <a:tabLst>
                <a:tab pos="2637155" algn="ctr"/>
                <a:tab pos="5274310" algn="r"/>
                <a:tab pos="342900" algn="l"/>
              </a:tabLst>
            </a:pPr>
            <a:endParaRPr lang="fr-BE" sz="1200" dirty="0"/>
          </a:p>
          <a:p>
            <a:pPr marL="171450" lvl="0" indent="-171450" algn="just" rtl="0">
              <a:lnSpc>
                <a:spcPct val="100000"/>
              </a:lnSpc>
              <a:buFont typeface="Wingdings" panose="05000000000000000000" pitchFamily="2" charset="2"/>
              <a:buChar char="Ø"/>
              <a:tabLst>
                <a:tab pos="2637155" algn="ctr"/>
                <a:tab pos="5274310" algn="r"/>
                <a:tab pos="342900" algn="l"/>
              </a:tabLst>
            </a:pPr>
            <a:r>
              <a:rPr lang="nl-NL" sz="1200" dirty="0"/>
              <a:t>MEDEDELING VAN DE COMMISSIE - Richtsnoeren voor het vermijden van en omgaan met belangenconflicten overeenkomstig het financieel reglement (2021/C 121/01)</a:t>
            </a:r>
          </a:p>
          <a:p>
            <a:pPr lvl="0" algn="just">
              <a:lnSpc>
                <a:spcPct val="100000"/>
              </a:lnSpc>
              <a:tabLst>
                <a:tab pos="2637155" algn="ctr"/>
                <a:tab pos="5274310" algn="r"/>
                <a:tab pos="342900" algn="l"/>
              </a:tabLst>
            </a:pPr>
            <a:endParaRPr lang="fr-BE" sz="1200" dirty="0"/>
          </a:p>
          <a:p>
            <a:pPr marL="171450" lvl="0" indent="-171450" algn="just" rtl="0">
              <a:lnSpc>
                <a:spcPct val="100000"/>
              </a:lnSpc>
              <a:buFont typeface="Wingdings" panose="05000000000000000000" pitchFamily="2" charset="2"/>
              <a:buChar char="Ø"/>
              <a:tabLst>
                <a:tab pos="2637155" algn="ctr"/>
                <a:tab pos="5274310" algn="r"/>
                <a:tab pos="342900" algn="l"/>
              </a:tabLst>
            </a:pPr>
            <a:r>
              <a:rPr lang="nl-NL" sz="1200" dirty="0"/>
              <a:t>Identificatie van belangenconflicten in openbare aanbestedingsprocedures betreffende structurele acties - Een praktische gids voor beheerders, opgesteld door een groep deskundigen uit de lidstaten, gecoördineerd door OLAF-eenheid D2 - Fraudepreventie</a:t>
            </a:r>
          </a:p>
          <a:p>
            <a:pPr lvl="0" algn="just">
              <a:lnSpc>
                <a:spcPct val="100000"/>
              </a:lnSpc>
              <a:tabLst>
                <a:tab pos="2637155" algn="ctr"/>
                <a:tab pos="5274310" algn="r"/>
                <a:tab pos="342900" algn="l"/>
              </a:tabLst>
            </a:pPr>
            <a:endParaRPr lang="fr-BE" sz="1200" dirty="0"/>
          </a:p>
          <a:p>
            <a:pPr marL="171450" lvl="0" indent="-171450" algn="just" rtl="0">
              <a:lnSpc>
                <a:spcPct val="100000"/>
              </a:lnSpc>
              <a:buFont typeface="Wingdings" panose="05000000000000000000" pitchFamily="2" charset="2"/>
              <a:buChar char="Ø"/>
              <a:tabLst>
                <a:tab pos="2637155" algn="ctr"/>
                <a:tab pos="5274310" algn="r"/>
                <a:tab pos="342900" algn="l"/>
              </a:tabLst>
            </a:pPr>
            <a:r>
              <a:rPr lang="nl-NL" sz="1200" dirty="0"/>
              <a:t>VERKLARING VAN NIET-BESTAAND BELANGENCONFLICT - ORIËNTATIENOTA</a:t>
            </a:r>
          </a:p>
          <a:p>
            <a:pPr marL="171450" lvl="0" indent="-171450">
              <a:lnSpc>
                <a:spcPct val="100000"/>
              </a:lnSpc>
              <a:buFont typeface="Wingdings" panose="05000000000000000000" pitchFamily="2" charset="2"/>
              <a:buChar char="Ø"/>
              <a:tabLst>
                <a:tab pos="2637155" algn="ctr"/>
                <a:tab pos="5274310" algn="r"/>
                <a:tab pos="342900" algn="l"/>
              </a:tabLst>
            </a:pPr>
            <a:endParaRPr lang="nl-BE" sz="1400">
              <a:solidFill>
                <a:schemeClr val="tx1"/>
              </a:solidFill>
              <a:ea typeface="Times New Roman" panose="02020603050405020304" pitchFamily="18" charset="0"/>
            </a:endParaRP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r>
              <a:rPr lang="nl-NL" dirty="0">
                <a:solidFill>
                  <a:srgbClr val="002060"/>
                </a:solidFill>
              </a:rPr>
              <a:t>DOCUMENTATIE </a:t>
            </a:r>
          </a:p>
        </p:txBody>
      </p:sp>
    </p:spTree>
    <p:extLst>
      <p:ext uri="{BB962C8B-B14F-4D97-AF65-F5344CB8AC3E}">
        <p14:creationId xmlns:p14="http://schemas.microsoft.com/office/powerpoint/2010/main" val="4222974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a:xfrm>
            <a:off x="1907704" y="1455626"/>
            <a:ext cx="5328592" cy="3204356"/>
          </a:xfrm>
        </p:spPr>
        <p:txBody>
          <a:bodyPr/>
          <a:lstStyle/>
          <a:p>
            <a:endParaRPr lang="fr-BE" dirty="0"/>
          </a:p>
          <a:p>
            <a:pPr algn="ctr" rtl="0"/>
            <a:r>
              <a:rPr lang="nl-NL" dirty="0"/>
              <a:t>DANK U VOOR UW AANDACHT!</a:t>
            </a:r>
          </a:p>
          <a:p>
            <a:pPr algn="ctr"/>
            <a:endParaRPr lang="fr-BE" dirty="0"/>
          </a:p>
          <a:p>
            <a:pPr algn="ctr" rtl="0"/>
            <a:r>
              <a:rPr lang="nl-NL" dirty="0">
                <a:hlinkClick r:id="rId2"/>
              </a:rPr>
              <a:t>www.efro.brussels</a:t>
            </a:r>
          </a:p>
          <a:p>
            <a:pPr algn="ctr" rtl="0"/>
            <a:endParaRPr lang="nl-NL" dirty="0">
              <a:hlinkClick r:id="rId2"/>
            </a:endParaRPr>
          </a:p>
          <a:p>
            <a:pPr algn="ctr"/>
            <a:r>
              <a:rPr lang="fr-BE" dirty="0"/>
              <a:t>Contact : </a:t>
            </a:r>
            <a:r>
              <a:rPr lang="fr-BE" dirty="0" err="1">
                <a:hlinkClick r:id="rId3"/>
              </a:rPr>
              <a:t>feder@sprb.brussels</a:t>
            </a:r>
            <a:endParaRPr lang="nl-NL" dirty="0">
              <a:hlinkClick r:id="rId2"/>
            </a:endParaRPr>
          </a:p>
          <a:p>
            <a:pPr algn="ctr"/>
            <a:endParaRPr lang="fr-BE" dirty="0"/>
          </a:p>
          <a:p>
            <a:pPr algn="ctr"/>
            <a:endParaRPr lang="fr-BE" dirty="0"/>
          </a:p>
          <a:p>
            <a:endParaRPr lang="fr-BE" dirty="0"/>
          </a:p>
        </p:txBody>
      </p:sp>
      <p:pic>
        <p:nvPicPr>
          <p:cNvPr id="4" name="Image 3">
            <a:extLst>
              <a:ext uri="{FF2B5EF4-FFF2-40B4-BE49-F238E27FC236}">
                <a16:creationId xmlns:a16="http://schemas.microsoft.com/office/drawing/2014/main" id="{0C398AD9-3873-D986-BE50-B65043AFAE3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1760" y="627534"/>
            <a:ext cx="4320480" cy="509504"/>
          </a:xfrm>
          <a:prstGeom prst="rect">
            <a:avLst/>
          </a:prstGeom>
        </p:spPr>
      </p:pic>
      <p:pic>
        <p:nvPicPr>
          <p:cNvPr id="3" name="Picture 2">
            <a:extLst>
              <a:ext uri="{FF2B5EF4-FFF2-40B4-BE49-F238E27FC236}">
                <a16:creationId xmlns:a16="http://schemas.microsoft.com/office/drawing/2014/main" id="{6347D82C-ED92-13F5-859E-C7AC93183DB2}"/>
              </a:ext>
            </a:extLst>
          </p:cNvPr>
          <p:cNvPicPr>
            <a:picLocks noChangeAspect="1"/>
          </p:cNvPicPr>
          <p:nvPr/>
        </p:nvPicPr>
        <p:blipFill>
          <a:blip r:embed="rId5"/>
          <a:stretch>
            <a:fillRect/>
          </a:stretch>
        </p:blipFill>
        <p:spPr>
          <a:xfrm>
            <a:off x="395536" y="2067694"/>
            <a:ext cx="1762702" cy="1765150"/>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a:solidFill>
                <a:schemeClr val="tx1"/>
              </a:solidFill>
              <a:ea typeface="Times New Roman" panose="02020603050405020304" pitchFamily="18" charset="0"/>
            </a:endParaRPr>
          </a:p>
          <a:p>
            <a:pPr marL="0" indent="0" algn="ctr">
              <a:buFont typeface="Wingdings 2" panose="05020102010507070707" pitchFamily="18" charset="2"/>
              <a:buNone/>
            </a:pPr>
            <a:endParaRPr lang="fr-BE" altLang="fr-FR" sz="2400" dirty="0"/>
          </a:p>
          <a:p>
            <a:pPr algn="just" rtl="0">
              <a:lnSpc>
                <a:spcPct val="150000"/>
              </a:lnSpc>
            </a:pPr>
            <a:r>
              <a:rPr lang="nl-NL" dirty="0"/>
              <a:t> </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sz="2800" dirty="0">
                <a:solidFill>
                  <a:srgbClr val="002060"/>
                </a:solidFill>
              </a:rPr>
            </a:br>
            <a:r>
              <a:rPr lang="nl-NL" sz="2800" dirty="0">
                <a:solidFill>
                  <a:srgbClr val="002060"/>
                </a:solidFill>
              </a:rPr>
              <a:t>Onregelmatigheden vs Fraude vs Corruptie </a:t>
            </a:r>
          </a:p>
        </p:txBody>
      </p:sp>
      <p:graphicFrame>
        <p:nvGraphicFramePr>
          <p:cNvPr id="2" name="Table 3">
            <a:extLst>
              <a:ext uri="{FF2B5EF4-FFF2-40B4-BE49-F238E27FC236}">
                <a16:creationId xmlns:a16="http://schemas.microsoft.com/office/drawing/2014/main" id="{E5A4BA1E-AD38-5560-7DB0-9CB630078C9B}"/>
              </a:ext>
            </a:extLst>
          </p:cNvPr>
          <p:cNvGraphicFramePr>
            <a:graphicFrameLocks noGrp="1"/>
          </p:cNvGraphicFramePr>
          <p:nvPr>
            <p:extLst>
              <p:ext uri="{D42A27DB-BD31-4B8C-83A1-F6EECF244321}">
                <p14:modId xmlns:p14="http://schemas.microsoft.com/office/powerpoint/2010/main" val="1931852709"/>
              </p:ext>
            </p:extLst>
          </p:nvPr>
        </p:nvGraphicFramePr>
        <p:xfrm>
          <a:off x="323529" y="843558"/>
          <a:ext cx="8136903" cy="3754120"/>
        </p:xfrm>
        <a:graphic>
          <a:graphicData uri="http://schemas.openxmlformats.org/drawingml/2006/table">
            <a:tbl>
              <a:tblPr firstRow="1" bandRow="1">
                <a:tableStyleId>{5C22544A-7EE6-4342-B048-85BDC9FD1C3A}</a:tableStyleId>
              </a:tblPr>
              <a:tblGrid>
                <a:gridCol w="2712301">
                  <a:extLst>
                    <a:ext uri="{9D8B030D-6E8A-4147-A177-3AD203B41FA5}">
                      <a16:colId xmlns:a16="http://schemas.microsoft.com/office/drawing/2014/main" val="3116811515"/>
                    </a:ext>
                  </a:extLst>
                </a:gridCol>
                <a:gridCol w="2712301">
                  <a:extLst>
                    <a:ext uri="{9D8B030D-6E8A-4147-A177-3AD203B41FA5}">
                      <a16:colId xmlns:a16="http://schemas.microsoft.com/office/drawing/2014/main" val="3160337047"/>
                    </a:ext>
                  </a:extLst>
                </a:gridCol>
                <a:gridCol w="2712301">
                  <a:extLst>
                    <a:ext uri="{9D8B030D-6E8A-4147-A177-3AD203B41FA5}">
                      <a16:colId xmlns:a16="http://schemas.microsoft.com/office/drawing/2014/main" val="2129958691"/>
                    </a:ext>
                  </a:extLst>
                </a:gridCol>
              </a:tblGrid>
              <a:tr h="370840">
                <a:tc>
                  <a:txBody>
                    <a:bodyPr/>
                    <a:lstStyle/>
                    <a:p>
                      <a:pPr algn="ctr" rtl="0"/>
                      <a:r>
                        <a:rPr lang="nl-NL" dirty="0"/>
                        <a:t>Onregelmatigheid</a:t>
                      </a:r>
                    </a:p>
                  </a:txBody>
                  <a:tcPr/>
                </a:tc>
                <a:tc>
                  <a:txBody>
                    <a:bodyPr/>
                    <a:lstStyle/>
                    <a:p>
                      <a:pPr algn="ctr" rtl="0"/>
                      <a:r>
                        <a:rPr lang="nl-NL" dirty="0"/>
                        <a:t>Fraude</a:t>
                      </a:r>
                    </a:p>
                  </a:txBody>
                  <a:tcPr/>
                </a:tc>
                <a:tc>
                  <a:txBody>
                    <a:bodyPr/>
                    <a:lstStyle/>
                    <a:p>
                      <a:pPr algn="ctr" rtl="0"/>
                      <a:r>
                        <a:rPr lang="nl-NL" dirty="0"/>
                        <a:t>Corruptie</a:t>
                      </a:r>
                    </a:p>
                  </a:txBody>
                  <a:tcPr/>
                </a:tc>
                <a:extLst>
                  <a:ext uri="{0D108BD9-81ED-4DB2-BD59-A6C34878D82A}">
                    <a16:rowId xmlns:a16="http://schemas.microsoft.com/office/drawing/2014/main" val="11742823"/>
                  </a:ext>
                </a:extLst>
              </a:tr>
              <a:tr h="370840">
                <a:tc>
                  <a:txBody>
                    <a:bodyPr/>
                    <a:lstStyle/>
                    <a:p>
                      <a:pPr algn="just" rtl="0"/>
                      <a:r>
                        <a:rPr lang="nl-NL" sz="1200" b="0" i="1" u="none" strike="noStrike" kern="1200" baseline="0" dirty="0">
                          <a:solidFill>
                            <a:schemeClr val="dk1"/>
                          </a:solidFill>
                          <a:latin typeface="+mn-lt"/>
                          <a:ea typeface="+mn-ea"/>
                          <a:cs typeface="+mn-cs"/>
                        </a:rPr>
                        <a:t>"Elke inbreuk op het Gemeenschapsrecht die bestaat in een </a:t>
                      </a:r>
                      <a:r>
                        <a:rPr lang="nl-NL" sz="1200" b="1" i="1" u="none" strike="noStrike" kern="1200" baseline="0" dirty="0">
                          <a:solidFill>
                            <a:schemeClr val="dk1"/>
                          </a:solidFill>
                          <a:latin typeface="+mn-lt"/>
                          <a:ea typeface="+mn-ea"/>
                          <a:cs typeface="+mn-cs"/>
                        </a:rPr>
                        <a:t>handeling of een nalaten, </a:t>
                      </a:r>
                      <a:r>
                        <a:rPr lang="nl-NL" sz="1200" b="0" i="1" u="none" strike="noStrike" kern="1200" baseline="0" dirty="0">
                          <a:solidFill>
                            <a:schemeClr val="dk1"/>
                          </a:solidFill>
                          <a:latin typeface="+mn-lt"/>
                          <a:ea typeface="+mn-ea"/>
                          <a:cs typeface="+mn-cs"/>
                        </a:rPr>
                        <a:t>van een marktdeelnemer, </a:t>
                      </a:r>
                      <a:r>
                        <a:rPr lang="nl-NL" sz="1200" b="1" i="1" u="none" strike="noStrike" kern="1200" baseline="0" dirty="0">
                          <a:solidFill>
                            <a:schemeClr val="dk1"/>
                          </a:solidFill>
                          <a:latin typeface="+mn-lt"/>
                          <a:ea typeface="+mn-ea"/>
                          <a:cs typeface="+mn-cs"/>
                        </a:rPr>
                        <a:t>waardoor de algemene begroting van de Gemeenschappen</a:t>
                      </a:r>
                      <a:r>
                        <a:rPr lang="nl-NL" sz="1200" b="0" i="1" u="none" strike="noStrike" kern="1200" baseline="0" dirty="0">
                          <a:solidFill>
                            <a:schemeClr val="dk1"/>
                          </a:solidFill>
                          <a:latin typeface="+mn-lt"/>
                          <a:ea typeface="+mn-ea"/>
                          <a:cs typeface="+mn-cs"/>
                        </a:rPr>
                        <a:t> of de door de Gemeenschappen beheerde begrotingen worden of zouden kunnen worden benadeeld, hetzij door de vermindering of het achterwege blijven van ontvangsten uit de eigen middelen, die rechtstreeks voor rekening van de Gemeenschappen worden geïnd, hetzij door een onverschuldigde uitgave."</a:t>
                      </a:r>
                    </a:p>
                  </a:txBody>
                  <a:tcPr/>
                </a:tc>
                <a:tc>
                  <a:txBody>
                    <a:bodyPr/>
                    <a:lstStyle/>
                    <a:p>
                      <a:pPr algn="just" rtl="0"/>
                      <a:r>
                        <a:rPr lang="nl-NL" sz="1200" i="1" dirty="0"/>
                        <a:t>Elke opzettelijke handeling of nalatigheid waarbij:</a:t>
                      </a:r>
                    </a:p>
                    <a:p>
                      <a:pPr algn="just" rtl="0"/>
                      <a:r>
                        <a:rPr lang="nl-NL" sz="1200" i="1" dirty="0"/>
                        <a:t>- </a:t>
                      </a:r>
                      <a:r>
                        <a:rPr lang="nl-NL" sz="1200" i="1" u="none" dirty="0"/>
                        <a:t>valse, onjuiste of onvolledige verklaringen of documenten worden gebruikt of overgelegd, met als gevolg dat middelen of activa afkomstig van de begroting van de Europese Gemeenschappen of van de door of voor de Europese Gemeenschappen beheerde begrotingen wederrechtelijk worden ontvangen of achtergehouden;</a:t>
                      </a:r>
                    </a:p>
                    <a:p>
                      <a:pPr algn="just" rtl="0"/>
                      <a:r>
                        <a:rPr lang="nl-NL" sz="1200" i="1" u="none" dirty="0"/>
                        <a:t>- in strijd met een specifieke verplichting informatie wordt achtergehouden,</a:t>
                      </a:r>
                    </a:p>
                    <a:p>
                      <a:pPr algn="just" rtl="0"/>
                      <a:r>
                        <a:rPr lang="nl-NL" sz="1200" i="1" u="none" dirty="0"/>
                        <a:t>met hetzelfde gevolg;</a:t>
                      </a:r>
                    </a:p>
                    <a:p>
                      <a:pPr algn="just" rtl="0"/>
                      <a:r>
                        <a:rPr lang="nl-NL" sz="1200" i="1" u="none" dirty="0"/>
                        <a:t>- deze middelen worden misbruikt door ze voor andere doelen aan te wenden dan die waarvoor ze oorspronkelijk zijn toegekend</a:t>
                      </a:r>
                      <a:r>
                        <a:rPr lang="nl-NL" sz="1200" i="1" dirty="0"/>
                        <a:t>;</a:t>
                      </a:r>
                    </a:p>
                  </a:txBody>
                  <a:tcPr/>
                </a:tc>
                <a:tc>
                  <a:txBody>
                    <a:bodyPr/>
                    <a:lstStyle/>
                    <a:p>
                      <a:pPr rtl="0"/>
                      <a:r>
                        <a:rPr lang="nl-NL" sz="1200" i="1" dirty="0"/>
                        <a:t>Misbruik van een (publieke) macht die is toevertrouwd voor privédoeleinden</a:t>
                      </a:r>
                    </a:p>
                  </a:txBody>
                  <a:tcPr/>
                </a:tc>
                <a:extLst>
                  <a:ext uri="{0D108BD9-81ED-4DB2-BD59-A6C34878D82A}">
                    <a16:rowId xmlns:a16="http://schemas.microsoft.com/office/drawing/2014/main" val="2025229211"/>
                  </a:ext>
                </a:extLst>
              </a:tr>
            </a:tbl>
          </a:graphicData>
        </a:graphic>
      </p:graphicFrame>
    </p:spTree>
    <p:extLst>
      <p:ext uri="{BB962C8B-B14F-4D97-AF65-F5344CB8AC3E}">
        <p14:creationId xmlns:p14="http://schemas.microsoft.com/office/powerpoint/2010/main" val="423295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fontScale="55000" lnSpcReduction="20000"/>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marL="0" indent="0" algn="ctr">
              <a:buFont typeface="Wingdings 2" panose="05020102010507070707" pitchFamily="18" charset="2"/>
              <a:buNone/>
            </a:pPr>
            <a:endParaRPr lang="fr-BE" altLang="fr-FR" sz="2400" dirty="0"/>
          </a:p>
          <a:p>
            <a:pPr marL="342900" indent="-342900" algn="just" rtl="0">
              <a:lnSpc>
                <a:spcPct val="150000"/>
              </a:lnSpc>
              <a:buFont typeface="Arial" panose="020B0604020202020204" pitchFamily="34" charset="0"/>
              <a:buChar char="•"/>
            </a:pPr>
            <a:r>
              <a:rPr lang="nl-NL" dirty="0"/>
              <a:t>De periode waarin uitgaven subsidiabel zijn en worden betaald;</a:t>
            </a:r>
          </a:p>
          <a:p>
            <a:pPr marL="342900" indent="-342900" algn="just" rtl="0">
              <a:lnSpc>
                <a:spcPct val="150000"/>
              </a:lnSpc>
              <a:buFont typeface="Arial" panose="020B0604020202020204" pitchFamily="34" charset="0"/>
              <a:buChar char="•"/>
            </a:pPr>
            <a:r>
              <a:rPr lang="nl-NL" dirty="0"/>
              <a:t>Verband tussen uitgaven en het project;</a:t>
            </a:r>
          </a:p>
          <a:p>
            <a:pPr marL="342900" indent="-342900" algn="just" rtl="0">
              <a:lnSpc>
                <a:spcPct val="150000"/>
              </a:lnSpc>
              <a:buFont typeface="Arial" panose="020B0604020202020204" pitchFamily="34" charset="0"/>
              <a:buChar char="•"/>
            </a:pPr>
            <a:r>
              <a:rPr lang="nl-NL" dirty="0"/>
              <a:t>Naleving van nationale en EU-regels;</a:t>
            </a:r>
          </a:p>
          <a:p>
            <a:pPr marL="342900" indent="-342900" algn="just" rtl="0">
              <a:lnSpc>
                <a:spcPct val="150000"/>
              </a:lnSpc>
              <a:buFont typeface="Arial" panose="020B0604020202020204" pitchFamily="34" charset="0"/>
              <a:buChar char="•"/>
            </a:pPr>
            <a:r>
              <a:rPr lang="nl-NL" dirty="0"/>
              <a:t>Geen dubbele subsidies;</a:t>
            </a:r>
          </a:p>
          <a:p>
            <a:pPr marL="342900" indent="-342900" algn="just" rtl="0">
              <a:lnSpc>
                <a:spcPct val="150000"/>
              </a:lnSpc>
              <a:buFont typeface="Arial" panose="020B0604020202020204" pitchFamily="34" charset="0"/>
              <a:buChar char="•"/>
            </a:pPr>
            <a:r>
              <a:rPr lang="nl-NL" dirty="0"/>
              <a:t>Toereikendheid van bewijsstukken en bestaan van een toereikend controlespoor;</a:t>
            </a:r>
          </a:p>
          <a:p>
            <a:pPr marL="342900" indent="-342900" algn="just" rtl="0">
              <a:lnSpc>
                <a:spcPct val="150000"/>
              </a:lnSpc>
              <a:buFont typeface="Arial" panose="020B0604020202020204" pitchFamily="34" charset="0"/>
              <a:buChar char="•"/>
            </a:pPr>
            <a:r>
              <a:rPr lang="nl-NL" dirty="0"/>
              <a:t>Correcte toepassing van vereenvoudigde kosten;</a:t>
            </a:r>
          </a:p>
          <a:p>
            <a:pPr marL="342900" indent="-342900" algn="just" rtl="0">
              <a:lnSpc>
                <a:spcPct val="150000"/>
              </a:lnSpc>
              <a:buFont typeface="Arial" panose="020B0604020202020204" pitchFamily="34" charset="0"/>
              <a:buChar char="•"/>
            </a:pPr>
            <a:r>
              <a:rPr lang="nl-NL" dirty="0"/>
              <a:t>Naleving van de regelgeving inzake overheidsopdrachten;</a:t>
            </a:r>
          </a:p>
          <a:p>
            <a:pPr marL="342900" indent="-342900" algn="just" rtl="0">
              <a:lnSpc>
                <a:spcPct val="150000"/>
              </a:lnSpc>
              <a:buFont typeface="Arial" panose="020B0604020202020204" pitchFamily="34" charset="0"/>
              <a:buChar char="•"/>
            </a:pPr>
            <a:r>
              <a:rPr lang="nl-NL" dirty="0"/>
              <a:t>Vorderingsstaat van het project gemeten aan de hand van indicatoren;</a:t>
            </a:r>
          </a:p>
          <a:p>
            <a:pPr marL="342900" indent="-342900" algn="just" rtl="0">
              <a:lnSpc>
                <a:spcPct val="150000"/>
              </a:lnSpc>
              <a:buFont typeface="Arial" panose="020B0604020202020204" pitchFamily="34" charset="0"/>
              <a:buChar char="•"/>
            </a:pPr>
            <a:r>
              <a:rPr lang="nl-NL" dirty="0"/>
              <a:t>Naleving van regelgeving op het gebied van staatssteun, duurzame ontwikkeling, gelijke kansen en non-discriminatie;</a:t>
            </a:r>
          </a:p>
          <a:p>
            <a:pPr marL="342900" indent="-342900" algn="just" rtl="0">
              <a:lnSpc>
                <a:spcPct val="150000"/>
              </a:lnSpc>
              <a:buFont typeface="Arial" panose="020B0604020202020204" pitchFamily="34" charset="0"/>
              <a:buChar char="•"/>
            </a:pPr>
            <a:r>
              <a:rPr lang="nl-NL" dirty="0"/>
              <a:t>Naleving van de bekendmakingsregels;</a:t>
            </a:r>
          </a:p>
          <a:p>
            <a:pPr marL="342900" indent="-342900" algn="just" rtl="0">
              <a:lnSpc>
                <a:spcPct val="150000"/>
              </a:lnSpc>
              <a:buFont typeface="Arial" panose="020B0604020202020204" pitchFamily="34" charset="0"/>
              <a:buChar char="•"/>
            </a:pPr>
            <a:r>
              <a:rPr lang="nl-NL" dirty="0"/>
              <a:t>…</a:t>
            </a:r>
          </a:p>
          <a:p>
            <a:pPr marL="342900" indent="-342900" algn="just">
              <a:lnSpc>
                <a:spcPct val="150000"/>
              </a:lnSpc>
              <a:buFont typeface="Arial" panose="020B0604020202020204" pitchFamily="34" charset="0"/>
              <a:buChar char="•"/>
            </a:pPr>
            <a:endParaRPr lang="fr-BE" altLang="fr-FR" dirty="0"/>
          </a:p>
          <a:p>
            <a:pPr marL="342900" indent="-342900" algn="just">
              <a:lnSpc>
                <a:spcPct val="150000"/>
              </a:lnSpc>
              <a:buFont typeface="Arial" panose="020B0604020202020204" pitchFamily="34" charset="0"/>
              <a:buChar char="•"/>
            </a:pPr>
            <a:endParaRPr lang="fr-BE" altLang="fr-FR" dirty="0"/>
          </a:p>
          <a:p>
            <a:pPr marL="342900" indent="-342900" algn="just">
              <a:lnSpc>
                <a:spcPct val="150000"/>
              </a:lnSpc>
              <a:buFont typeface="Arial" panose="020B0604020202020204" pitchFamily="34" charset="0"/>
              <a:buChar char="•"/>
            </a:pPr>
            <a:endParaRPr lang="fr-BE" altLang="fr-FR" dirty="0"/>
          </a:p>
          <a:p>
            <a:pPr marL="342900" indent="-342900" algn="just">
              <a:lnSpc>
                <a:spcPct val="150000"/>
              </a:lnSpc>
              <a:buFont typeface="Arial" panose="020B0604020202020204" pitchFamily="34" charset="0"/>
              <a:buChar char="•"/>
            </a:pPr>
            <a:endParaRPr lang="fr-BE" altLang="fr-FR" dirty="0"/>
          </a:p>
          <a:p>
            <a:pPr marL="342900" indent="-342900" algn="just">
              <a:lnSpc>
                <a:spcPct val="150000"/>
              </a:lnSpc>
              <a:buFont typeface="Arial" panose="020B0604020202020204" pitchFamily="34" charset="0"/>
              <a:buChar char="•"/>
            </a:pPr>
            <a:endParaRPr lang="fr-BE" altLang="fr-FR" dirty="0"/>
          </a:p>
          <a:p>
            <a:pPr marL="342900" indent="-342900" algn="just">
              <a:lnSpc>
                <a:spcPct val="150000"/>
              </a:lnSpc>
              <a:buFont typeface="Arial" panose="020B0604020202020204" pitchFamily="34" charset="0"/>
              <a:buChar char="•"/>
            </a:pPr>
            <a:endParaRPr lang="fr-BE" altLang="fr-FR" dirty="0"/>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sz="2800">
                <a:solidFill>
                  <a:srgbClr val="002060"/>
                </a:solidFill>
              </a:rPr>
            </a:br>
            <a:r>
              <a:rPr lang="nl-NL" sz="2800" dirty="0">
                <a:solidFill>
                  <a:srgbClr val="002060"/>
                </a:solidFill>
              </a:rPr>
              <a:t>Controledekking  </a:t>
            </a:r>
          </a:p>
        </p:txBody>
      </p:sp>
    </p:spTree>
    <p:extLst>
      <p:ext uri="{BB962C8B-B14F-4D97-AF65-F5344CB8AC3E}">
        <p14:creationId xmlns:p14="http://schemas.microsoft.com/office/powerpoint/2010/main" val="6987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a:solidFill>
                <a:schemeClr val="tx1"/>
              </a:solidFill>
              <a:ea typeface="Times New Roman" panose="02020603050405020304" pitchFamily="18" charset="0"/>
            </a:endParaRPr>
          </a:p>
          <a:p>
            <a:pPr marL="0" indent="0" algn="ctr">
              <a:buFont typeface="Wingdings 2" panose="05020102010507070707" pitchFamily="18" charset="2"/>
              <a:buNone/>
            </a:pPr>
            <a:endParaRPr lang="fr-BE" altLang="fr-FR" sz="2400" dirty="0"/>
          </a:p>
          <a:p>
            <a:pPr marL="0" indent="0" algn="ctr">
              <a:buFont typeface="Wingdings 2" panose="05020102010507070707" pitchFamily="18" charset="2"/>
              <a:buNone/>
            </a:pPr>
            <a:endParaRPr lang="fr-BE" altLang="fr-FR" sz="2400" dirty="0"/>
          </a:p>
          <a:p>
            <a:pPr marL="0" indent="0" algn="ctr">
              <a:buFont typeface="Wingdings 2" panose="05020102010507070707" pitchFamily="18" charset="2"/>
              <a:buNone/>
            </a:pPr>
            <a:endParaRPr lang="fr-BE" altLang="fr-FR" sz="2400" dirty="0"/>
          </a:p>
          <a:p>
            <a:pPr algn="just">
              <a:lnSpc>
                <a:spcPct val="150000"/>
              </a:lnSpc>
            </a:pPr>
            <a:endParaRPr lang="fr-BE" altLang="fr-FR" dirty="0"/>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sz="2800">
                <a:solidFill>
                  <a:srgbClr val="002060"/>
                </a:solidFill>
              </a:rPr>
            </a:br>
            <a:r>
              <a:rPr lang="nl-NL" sz="2800" dirty="0">
                <a:solidFill>
                  <a:srgbClr val="002060"/>
                </a:solidFill>
              </a:rPr>
              <a:t>De verschillende controle-instanties  </a:t>
            </a:r>
          </a:p>
        </p:txBody>
      </p:sp>
      <p:graphicFrame>
        <p:nvGraphicFramePr>
          <p:cNvPr id="4" name="Diagram 3">
            <a:extLst>
              <a:ext uri="{FF2B5EF4-FFF2-40B4-BE49-F238E27FC236}">
                <a16:creationId xmlns:a16="http://schemas.microsoft.com/office/drawing/2014/main" id="{DDF4D1A5-64B6-8D5C-C1CB-6A42DFD30A3E}"/>
              </a:ext>
            </a:extLst>
          </p:cNvPr>
          <p:cNvGraphicFramePr/>
          <p:nvPr>
            <p:extLst>
              <p:ext uri="{D42A27DB-BD31-4B8C-83A1-F6EECF244321}">
                <p14:modId xmlns:p14="http://schemas.microsoft.com/office/powerpoint/2010/main" val="4251776364"/>
              </p:ext>
            </p:extLst>
          </p:nvPr>
        </p:nvGraphicFramePr>
        <p:xfrm>
          <a:off x="683568" y="771550"/>
          <a:ext cx="7632848" cy="3832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18811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483519"/>
            <a:ext cx="8424936" cy="4032447"/>
          </a:xfrm>
        </p:spPr>
        <p:txBody>
          <a:bodyPr>
            <a:normAutofit/>
          </a:bodyPr>
          <a:lstStyle/>
          <a:p>
            <a:pPr lvl="0">
              <a:lnSpc>
                <a:spcPct val="100000"/>
              </a:lnSpc>
              <a:tabLst>
                <a:tab pos="2637155" algn="ctr"/>
                <a:tab pos="5274310" algn="r"/>
                <a:tab pos="342900" algn="l"/>
              </a:tabLst>
            </a:pPr>
            <a:endParaRPr lang="nl-BE" sz="1400" dirty="0">
              <a:solidFill>
                <a:schemeClr val="tx1"/>
              </a:solidFill>
              <a:ea typeface="Times New Roman" panose="02020603050405020304" pitchFamily="18" charset="0"/>
            </a:endParaRPr>
          </a:p>
          <a:p>
            <a:pPr marL="0" indent="0" algn="ctr">
              <a:buFont typeface="Wingdings 2" panose="05020102010507070707" pitchFamily="18" charset="2"/>
              <a:buNone/>
            </a:pPr>
            <a:endParaRPr lang="fr-BE" altLang="fr-FR" sz="2400" dirty="0"/>
          </a:p>
          <a:p>
            <a:pPr marL="342900" indent="-342900" algn="just">
              <a:lnSpc>
                <a:spcPct val="150000"/>
              </a:lnSpc>
              <a:buFont typeface="Arial" panose="020B0604020202020204" pitchFamily="34" charset="0"/>
              <a:buChar char="•"/>
            </a:pPr>
            <a:endParaRPr lang="fr-BE" altLang="fr-FR" b="1" dirty="0"/>
          </a:p>
          <a:p>
            <a:pPr marL="342900" indent="-342900" algn="just" rtl="0">
              <a:lnSpc>
                <a:spcPct val="150000"/>
              </a:lnSpc>
              <a:buFont typeface="Arial" panose="020B0604020202020204" pitchFamily="34" charset="0"/>
              <a:buChar char="•"/>
            </a:pPr>
            <a:r>
              <a:rPr lang="nl-NL" dirty="0"/>
              <a:t>Toepassing van </a:t>
            </a:r>
            <a:r>
              <a:rPr lang="nl-NL" b="1" dirty="0"/>
              <a:t>financiële correcties;</a:t>
            </a:r>
          </a:p>
          <a:p>
            <a:pPr marL="342900" indent="-342900" algn="just" rtl="0">
              <a:lnSpc>
                <a:spcPct val="150000"/>
              </a:lnSpc>
              <a:buFont typeface="Arial" panose="020B0604020202020204" pitchFamily="34" charset="0"/>
              <a:buChar char="•"/>
            </a:pPr>
            <a:r>
              <a:rPr lang="nl-NL" b="1" dirty="0"/>
              <a:t>Risico van opschorting van betaling </a:t>
            </a:r>
            <a:r>
              <a:rPr lang="nl-NL" dirty="0"/>
              <a:t>door de Europese Commissie;</a:t>
            </a:r>
          </a:p>
          <a:p>
            <a:pPr marL="342900" indent="-342900" algn="just" rtl="0">
              <a:lnSpc>
                <a:spcPct val="150000"/>
              </a:lnSpc>
              <a:buFont typeface="Arial" panose="020B0604020202020204" pitchFamily="34" charset="0"/>
              <a:buChar char="•"/>
            </a:pPr>
            <a:r>
              <a:rPr lang="nl-NL" b="1" dirty="0"/>
              <a:t>Verplichting</a:t>
            </a:r>
            <a:r>
              <a:rPr lang="nl-NL" dirty="0"/>
              <a:t> tot kennisgeving aan het Europees Openbaar Ministerie;</a:t>
            </a:r>
          </a:p>
          <a:p>
            <a:pPr marL="342900" indent="-342900" algn="just" rtl="0">
              <a:lnSpc>
                <a:spcPct val="150000"/>
              </a:lnSpc>
              <a:buFont typeface="Arial" panose="020B0604020202020204" pitchFamily="34" charset="0"/>
              <a:buChar char="•"/>
            </a:pPr>
            <a:r>
              <a:rPr lang="nl-NL" dirty="0"/>
              <a:t>Kennisgeving aan het </a:t>
            </a:r>
            <a:r>
              <a:rPr lang="nl-NL" b="1" dirty="0"/>
              <a:t>Europees Bureau voor fraudebestrijding </a:t>
            </a:r>
            <a:r>
              <a:rPr lang="nl-NL" dirty="0"/>
              <a:t>(OLAF); </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
        <p:nvSpPr>
          <p:cNvPr id="7" name="Titre 1">
            <a:extLst>
              <a:ext uri="{FF2B5EF4-FFF2-40B4-BE49-F238E27FC236}">
                <a16:creationId xmlns:a16="http://schemas.microsoft.com/office/drawing/2014/main" id="{1D3AD6D2-6E9C-D24E-A15F-0DD6CF3902E2}"/>
              </a:ext>
            </a:extLst>
          </p:cNvPr>
          <p:cNvSpPr>
            <a:spLocks noGrp="1"/>
          </p:cNvSpPr>
          <p:nvPr>
            <p:ph type="title"/>
          </p:nvPr>
        </p:nvSpPr>
        <p:spPr>
          <a:xfrm>
            <a:off x="395536" y="205978"/>
            <a:ext cx="8424936" cy="277540"/>
          </a:xfrm>
        </p:spPr>
        <p:txBody>
          <a:bodyPr>
            <a:noAutofit/>
          </a:bodyPr>
          <a:lstStyle/>
          <a:p>
            <a:pPr algn="ctr" rtl="0"/>
            <a:br>
              <a:rPr lang="nl-BE" sz="2800">
                <a:solidFill>
                  <a:srgbClr val="002060"/>
                </a:solidFill>
              </a:rPr>
            </a:br>
            <a:r>
              <a:rPr lang="nl-NL" sz="2800" dirty="0">
                <a:solidFill>
                  <a:srgbClr val="002060"/>
                </a:solidFill>
              </a:rPr>
              <a:t>Bij vermoeden van fraude en/of onregelmatigheden…  </a:t>
            </a:r>
          </a:p>
        </p:txBody>
      </p:sp>
    </p:spTree>
    <p:extLst>
      <p:ext uri="{BB962C8B-B14F-4D97-AF65-F5344CB8AC3E}">
        <p14:creationId xmlns:p14="http://schemas.microsoft.com/office/powerpoint/2010/main" val="1383064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20858FD-3C48-1A53-C31D-2497723C1595}"/>
              </a:ext>
            </a:extLst>
          </p:cNvPr>
          <p:cNvSpPr>
            <a:spLocks noGrp="1"/>
          </p:cNvSpPr>
          <p:nvPr>
            <p:ph type="body" sz="quarter" idx="10"/>
          </p:nvPr>
        </p:nvSpPr>
        <p:spPr/>
        <p:txBody>
          <a:bodyPr/>
          <a:lstStyle/>
          <a:p>
            <a:r>
              <a:rPr lang="fr-BE" dirty="0"/>
              <a:t>VRAGEN?</a:t>
            </a:r>
          </a:p>
        </p:txBody>
      </p:sp>
      <p:sp>
        <p:nvSpPr>
          <p:cNvPr id="3" name="Espace réservé du texte 2">
            <a:extLst>
              <a:ext uri="{FF2B5EF4-FFF2-40B4-BE49-F238E27FC236}">
                <a16:creationId xmlns:a16="http://schemas.microsoft.com/office/drawing/2014/main" id="{9F6F2539-509A-1380-CD19-A9C8523F070D}"/>
              </a:ext>
            </a:extLst>
          </p:cNvPr>
          <p:cNvSpPr>
            <a:spLocks noGrp="1"/>
          </p:cNvSpPr>
          <p:nvPr>
            <p:ph type="body" sz="quarter" idx="11"/>
          </p:nvPr>
        </p:nvSpPr>
        <p:spPr/>
        <p:txBody>
          <a:bodyPr/>
          <a:lstStyle/>
          <a:p>
            <a:r>
              <a:rPr lang="fr-BE" dirty="0"/>
              <a:t>Contact : </a:t>
            </a:r>
            <a:r>
              <a:rPr lang="fr-BE" dirty="0" err="1">
                <a:hlinkClick r:id="rId2"/>
              </a:rPr>
              <a:t>efro@gob.brussels</a:t>
            </a:r>
            <a:r>
              <a:rPr lang="fr-BE" dirty="0"/>
              <a:t> </a:t>
            </a:r>
          </a:p>
        </p:txBody>
      </p:sp>
    </p:spTree>
    <p:extLst>
      <p:ext uri="{BB962C8B-B14F-4D97-AF65-F5344CB8AC3E}">
        <p14:creationId xmlns:p14="http://schemas.microsoft.com/office/powerpoint/2010/main" val="574320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E99FE8E-F213-C4C9-E3ED-B29DDBBE4D98}"/>
              </a:ext>
            </a:extLst>
          </p:cNvPr>
          <p:cNvSpPr>
            <a:spLocks noGrp="1"/>
          </p:cNvSpPr>
          <p:nvPr>
            <p:ph type="body" sz="quarter" idx="10"/>
          </p:nvPr>
        </p:nvSpPr>
        <p:spPr/>
        <p:txBody>
          <a:bodyPr/>
          <a:lstStyle/>
          <a:p>
            <a:pPr rtl="0"/>
            <a:r>
              <a:rPr lang="nl-NL" sz="2200" dirty="0">
                <a:solidFill>
                  <a:srgbClr val="002060"/>
                </a:solidFill>
              </a:rPr>
              <a:t>DEEL III - Beheer van belangenconflicten</a:t>
            </a:r>
          </a:p>
        </p:txBody>
      </p:sp>
      <p:pic>
        <p:nvPicPr>
          <p:cNvPr id="6" name="Image 5">
            <a:extLst>
              <a:ext uri="{FF2B5EF4-FFF2-40B4-BE49-F238E27FC236}">
                <a16:creationId xmlns:a16="http://schemas.microsoft.com/office/drawing/2014/main" id="{2892D93D-0FD8-CE65-2889-5F182E09CF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4587974"/>
            <a:ext cx="4320480" cy="509504"/>
          </a:xfrm>
          <a:prstGeom prst="rect">
            <a:avLst/>
          </a:prstGeom>
        </p:spPr>
      </p:pic>
    </p:spTree>
    <p:extLst>
      <p:ext uri="{BB962C8B-B14F-4D97-AF65-F5344CB8AC3E}">
        <p14:creationId xmlns:p14="http://schemas.microsoft.com/office/powerpoint/2010/main" val="4228974381"/>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ème Office">
  <a:themeElements>
    <a:clrScheme name="Personnalisé 18">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7FDBD2-A37C-452B-B852-DEF265E709AA}">
  <ds:schemaRefs>
    <ds:schemaRef ds:uri="http://purl.org/dc/terms/"/>
    <ds:schemaRef ds:uri="12cb0234-c0b0-4c53-84af-973ef88e2a02"/>
    <ds:schemaRef ds:uri="http://schemas.microsoft.com/office/infopath/2007/PartnerControls"/>
    <ds:schemaRef ds:uri="http://purl.org/dc/dcmitype/"/>
    <ds:schemaRef ds:uri="bfa7d963-24c6-42df-9c60-af0ce4d6be14"/>
    <ds:schemaRef ds:uri="http://schemas.microsoft.com/office/2006/documentManagement/types"/>
    <ds:schemaRef ds:uri="http://purl.org/dc/elements/1.1/"/>
    <ds:schemaRef ds:uri="9c7c9337-ae00-402d-ade6-9de608163fc8"/>
    <ds:schemaRef ds:uri="http://schemas.openxmlformats.org/package/2006/metadata/core-properties"/>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8ccfa3e7-2f76-4f30-8d49-77b4d04a624b}" enabled="1" method="Privileged" siteId="{3e9f03cd-0512-46dc-b0d4-bb48fa70fcf2}" removed="0"/>
</clbl:labelList>
</file>

<file path=docProps/app.xml><?xml version="1.0" encoding="utf-8"?>
<Properties xmlns="http://schemas.openxmlformats.org/officeDocument/2006/extended-properties" xmlns:vt="http://schemas.openxmlformats.org/officeDocument/2006/docPropsVTypes">
  <TotalTime>24</TotalTime>
  <Words>3082</Words>
  <Application>Microsoft Office PowerPoint</Application>
  <PresentationFormat>Diavoorstelling (16:9)</PresentationFormat>
  <Paragraphs>313</Paragraphs>
  <Slides>33</Slides>
  <Notes>11</Notes>
  <HiddenSlides>0</HiddenSlides>
  <MMClips>0</MMClips>
  <ScaleCrop>false</ScaleCrop>
  <HeadingPairs>
    <vt:vector size="6" baseType="variant">
      <vt:variant>
        <vt:lpstr>Gebruikte lettertypen</vt:lpstr>
      </vt:variant>
      <vt:variant>
        <vt:i4>8</vt:i4>
      </vt:variant>
      <vt:variant>
        <vt:lpstr>Thema</vt:lpstr>
      </vt:variant>
      <vt:variant>
        <vt:i4>2</vt:i4>
      </vt:variant>
      <vt:variant>
        <vt:lpstr>Diatitels</vt:lpstr>
      </vt:variant>
      <vt:variant>
        <vt:i4>33</vt:i4>
      </vt:variant>
    </vt:vector>
  </HeadingPairs>
  <TitlesOfParts>
    <vt:vector size="43" baseType="lpstr">
      <vt:lpstr>Aller Light</vt:lpstr>
      <vt:lpstr>Arial</vt:lpstr>
      <vt:lpstr>Calibri</vt:lpstr>
      <vt:lpstr>Constantia</vt:lpstr>
      <vt:lpstr>Courier New</vt:lpstr>
      <vt:lpstr>Times New Roman</vt:lpstr>
      <vt:lpstr>Wingdings</vt:lpstr>
      <vt:lpstr>Wingdings 2</vt:lpstr>
      <vt:lpstr>Thème Office</vt:lpstr>
      <vt:lpstr>1_Thème Office</vt:lpstr>
      <vt:lpstr>PowerPoint-presentatie</vt:lpstr>
      <vt:lpstr>PowerPoint-presentatie</vt:lpstr>
      <vt:lpstr> Rol van de Directie EFRO</vt:lpstr>
      <vt:lpstr> Onregelmatigheden vs Fraude vs Corruptie </vt:lpstr>
      <vt:lpstr> Controledekking  </vt:lpstr>
      <vt:lpstr> De verschillende controle-instanties  </vt:lpstr>
      <vt:lpstr> Bij vermoeden van fraude en/of onregelmatigheden…  </vt:lpstr>
      <vt:lpstr>PowerPoint-presentatie</vt:lpstr>
      <vt:lpstr>PowerPoint-presentatie</vt:lpstr>
      <vt:lpstr> Hoe een belangenconflict definiëren? </vt:lpstr>
      <vt:lpstr> Waarom belangenconflicten vermijden? </vt:lpstr>
      <vt:lpstr> Wie is hierbij betrokken? </vt:lpstr>
      <vt:lpstr> Enkele concrete voorbeelden  </vt:lpstr>
      <vt:lpstr>  Verplichtingen in het geval van belangenconflict    </vt:lpstr>
      <vt:lpstr>  Wat betekent dat concreet? </vt:lpstr>
      <vt:lpstr>  Belangenconflicten bij overheidsopdrachten   </vt:lpstr>
      <vt:lpstr>  GEVAL 1 - In het geval van verwantschap, huwelijk of wettelijke samenwoning </vt:lpstr>
      <vt:lpstr>Acties</vt:lpstr>
      <vt:lpstr>   GEVAL 2 - Als u een actieve vennoot, directeur of manager bent </vt:lpstr>
      <vt:lpstr>Acties</vt:lpstr>
      <vt:lpstr>   GEVAL 3 - Als u een aandeel in het maatschappelijk kapitaal bezit </vt:lpstr>
      <vt:lpstr>Acties</vt:lpstr>
      <vt:lpstr>   GEVAL 4 - Bij deelname aan de samenstelling van de betreffende opdracht </vt:lpstr>
      <vt:lpstr> Acties </vt:lpstr>
      <vt:lpstr> Andere acties </vt:lpstr>
      <vt:lpstr>   GEVAL 5 - In het geval van een "draaideurconstructie" </vt:lpstr>
      <vt:lpstr>  Acties </vt:lpstr>
      <vt:lpstr>   Andere mogelijke acties   </vt:lpstr>
      <vt:lpstr>   ACTIE OPGELEGD DOOR DE DIRECTIE EFRO   </vt:lpstr>
      <vt:lpstr>   ACTIE OPGELEGD DOOR DE DIRECTIE EFRO   </vt:lpstr>
      <vt:lpstr>PowerPoint-presentatie</vt:lpstr>
      <vt:lpstr>DOCUMENTATIE </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VANDEVELDE Wim</cp:lastModifiedBy>
  <cp:revision>356</cp:revision>
  <cp:lastPrinted>2023-09-27T07:27:35Z</cp:lastPrinted>
  <dcterms:created xsi:type="dcterms:W3CDTF">2013-10-17T10:19:39Z</dcterms:created>
  <dcterms:modified xsi:type="dcterms:W3CDTF">2025-10-15T12:38:42Z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y fmtid="{D5CDD505-2E9C-101B-9397-08002B2CF9AE}" pid="9" name="ClassificationContentMarkingHeaderLocations">
    <vt:lpwstr>Thème Office:8</vt:lpwstr>
  </property>
  <property fmtid="{D5CDD505-2E9C-101B-9397-08002B2CF9AE}" pid="10" name="ClassificationContentMarkingHeaderText">
    <vt:lpwstr>SPRB/GOB - Public/Publiek</vt:lpwstr>
  </property>
</Properties>
</file>