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445" r:id="rId5"/>
    <p:sldId id="432" r:id="rId6"/>
    <p:sldId id="438" r:id="rId7"/>
    <p:sldId id="439" r:id="rId8"/>
    <p:sldId id="440" r:id="rId9"/>
    <p:sldId id="426" r:id="rId10"/>
    <p:sldId id="442" r:id="rId11"/>
    <p:sldId id="437" r:id="rId12"/>
    <p:sldId id="427" r:id="rId13"/>
    <p:sldId id="433" r:id="rId14"/>
    <p:sldId id="264" r:id="rId15"/>
    <p:sldId id="436" r:id="rId16"/>
    <p:sldId id="370" r:id="rId17"/>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74518-3514-8A1D-A0CC-F335FA9C856A}" name="STROBBE Dorien" initials="SD" userId="S::dstrobbe@gob.brussels::a11f1294-4f0b-4c81-a7a2-c01c9ed5cf54" providerId="AD"/>
  <p188:author id="{22051A1A-A4B8-45B8-76D1-4E6801AC3F3A}" name="MOENS Marnick" initials="MM" userId="S::mmoens@gob.brussels::7c040b6f-10f7-4822-9335-362a88e9ba16" providerId="AD"/>
  <p188:author id="{1905503E-73E7-7713-C5A9-AA47F5FA4850}" name="REGINSTER Antoine" initials="RA" userId="S::areginster@gob.brussels::0d94bd24-2a08-4d51-8270-0a98622a86b9" providerId="AD"/>
  <p188:author id="{48AF477B-C599-6A4E-2683-2F2A8579B5EC}" name="Clara CRABEELS" initials="CC" userId="S::ccrabeels@sprb.brussels::6f394763-5950-4e68-a152-e9dbf09efa1a" providerId="AD"/>
  <p188:author id="{202C4AA1-09B1-82AB-8F15-392851B640AA}" name="HIDALGO Axel" initials="HA" userId="S::ahidalgo@sprb.brussels::04d5cd4b-8131-41ba-b489-3a3045314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1"/>
    <p:restoredTop sz="82440" autoAdjust="0"/>
  </p:normalViewPr>
  <p:slideViewPr>
    <p:cSldViewPr>
      <p:cViewPr varScale="1">
        <p:scale>
          <a:sx n="120" d="100"/>
          <a:sy n="120" d="100"/>
        </p:scale>
        <p:origin x="1080" y="102"/>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CBCF27-185E-4D42-A16B-F338BF6F3010}"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fr-BE"/>
        </a:p>
      </dgm:t>
    </dgm:pt>
    <dgm:pt modelId="{5D26601C-3551-4048-A5AA-F744652A4766}">
      <dgm:prSet phldrT="[Texte]" custT="1"/>
      <dgm:spPr/>
      <dgm:t>
        <a:bodyPr/>
        <a:lstStyle/>
        <a:p>
          <a:pPr rtl="0"/>
          <a:r>
            <a:rPr lang="nl-NL" sz="1600" b="1" dirty="0">
              <a:latin typeface="Arial" panose="020B0604020202020204" pitchFamily="34" charset="0"/>
              <a:cs typeface="Arial" panose="020B0604020202020204" pitchFamily="34" charset="0"/>
            </a:rPr>
            <a:t>Doelgroepen</a:t>
          </a:r>
        </a:p>
      </dgm:t>
    </dgm:pt>
    <dgm:pt modelId="{52647ED5-944B-4E47-8AA6-2F3CBE86D6D8}" type="parTrans" cxnId="{7324DC11-5F00-4C4D-9273-91FE3C0CDC00}">
      <dgm:prSet/>
      <dgm:spPr/>
      <dgm:t>
        <a:bodyPr/>
        <a:lstStyle/>
        <a:p>
          <a:endParaRPr lang="fr-BE"/>
        </a:p>
      </dgm:t>
    </dgm:pt>
    <dgm:pt modelId="{F02AAF77-8F95-4CDF-BB09-CA3FCD698F5F}" type="sibTrans" cxnId="{7324DC11-5F00-4C4D-9273-91FE3C0CDC00}">
      <dgm:prSet/>
      <dgm:spPr/>
      <dgm:t>
        <a:bodyPr/>
        <a:lstStyle/>
        <a:p>
          <a:endParaRPr lang="fr-BE"/>
        </a:p>
      </dgm:t>
    </dgm:pt>
    <dgm:pt modelId="{D8D998D8-3658-450D-BBC4-E9F7F27C3024}">
      <dgm:prSet phldrT="[Texte]" custT="1">
        <dgm:style>
          <a:lnRef idx="1">
            <a:schemeClr val="accent1"/>
          </a:lnRef>
          <a:fillRef idx="2">
            <a:schemeClr val="accent1"/>
          </a:fillRef>
          <a:effectRef idx="1">
            <a:schemeClr val="accent1"/>
          </a:effectRef>
          <a:fontRef idx="minor">
            <a:schemeClr val="dk1"/>
          </a:fontRef>
        </dgm:style>
      </dgm:prSet>
      <dgm:spPr/>
      <dgm:t>
        <a:bodyPr/>
        <a:lstStyle/>
        <a:p>
          <a:pPr rtl="0"/>
          <a:r>
            <a:rPr lang="nl-NL" sz="1200" b="1" dirty="0">
              <a:latin typeface="Arial" panose="020B0604020202020204" pitchFamily="34" charset="0"/>
              <a:cs typeface="Arial" panose="020B0604020202020204" pitchFamily="34" charset="0"/>
            </a:rPr>
            <a:t>Potentiële projectdragers</a:t>
          </a:r>
        </a:p>
        <a:p>
          <a:pPr rtl="0"/>
          <a:r>
            <a:rPr lang="nl-NL" sz="1200" b="1" dirty="0">
              <a:latin typeface="Arial" panose="020B0604020202020204" pitchFamily="34" charset="0"/>
              <a:cs typeface="Arial" panose="020B0604020202020204" pitchFamily="34" charset="0"/>
            </a:rPr>
            <a:t>Projectdragers</a:t>
          </a:r>
        </a:p>
      </dgm:t>
    </dgm:pt>
    <dgm:pt modelId="{81FB3602-D2B3-4BFD-B07C-2B6F1CA84E7A}" type="parTrans" cxnId="{62D7969A-0274-4A53-849E-2AB576EA1DCF}">
      <dgm:prSet/>
      <dgm:spPr/>
      <dgm:t>
        <a:bodyPr/>
        <a:lstStyle/>
        <a:p>
          <a:endParaRPr lang="fr-BE"/>
        </a:p>
      </dgm:t>
    </dgm:pt>
    <dgm:pt modelId="{3D658C50-BE90-4D92-8BD3-3E1563F87C2F}" type="sibTrans" cxnId="{62D7969A-0274-4A53-849E-2AB576EA1DCF}">
      <dgm:prSet/>
      <dgm:spPr/>
      <dgm:t>
        <a:bodyPr/>
        <a:lstStyle/>
        <a:p>
          <a:endParaRPr lang="fr-BE"/>
        </a:p>
      </dgm:t>
    </dgm:pt>
    <dgm:pt modelId="{B044A4BB-03EF-45D2-A8AA-4C0F52B1FD39}">
      <dgm:prSet phldrT="[Texte]" custT="1"/>
      <dgm:spPr/>
      <dgm:t>
        <a:bodyPr/>
        <a:lstStyle/>
        <a:p>
          <a:pPr rtl="0"/>
          <a:r>
            <a:rPr lang="nl-NL" sz="1600" b="1" dirty="0">
              <a:latin typeface="Arial" panose="020B0604020202020204" pitchFamily="34" charset="0"/>
              <a:cs typeface="Arial" panose="020B0604020202020204" pitchFamily="34" charset="0"/>
            </a:rPr>
            <a:t>Communicatiedoelstellingen</a:t>
          </a:r>
        </a:p>
      </dgm:t>
    </dgm:pt>
    <dgm:pt modelId="{F04E8517-C785-4A19-92D8-727458A5CA94}" type="parTrans" cxnId="{F0243159-C674-483E-8E21-E9073CC1773B}">
      <dgm:prSet/>
      <dgm:spPr/>
      <dgm:t>
        <a:bodyPr/>
        <a:lstStyle/>
        <a:p>
          <a:endParaRPr lang="fr-BE"/>
        </a:p>
      </dgm:t>
    </dgm:pt>
    <dgm:pt modelId="{AD1F2625-22AE-4680-9FE2-E89FA52A2E42}" type="sibTrans" cxnId="{F0243159-C674-483E-8E21-E9073CC1773B}">
      <dgm:prSet/>
      <dgm:spPr/>
      <dgm:t>
        <a:bodyPr/>
        <a:lstStyle/>
        <a:p>
          <a:endParaRPr lang="fr-BE"/>
        </a:p>
      </dgm:t>
    </dgm:pt>
    <dgm:pt modelId="{B4B6471C-7C8D-4121-A720-CC98E79743FF}">
      <dgm:prSet phldrT="[Texte]" custT="1">
        <dgm:style>
          <a:lnRef idx="1">
            <a:schemeClr val="accent1"/>
          </a:lnRef>
          <a:fillRef idx="2">
            <a:schemeClr val="accent1"/>
          </a:fillRef>
          <a:effectRef idx="1">
            <a:schemeClr val="accent1"/>
          </a:effectRef>
          <a:fontRef idx="minor">
            <a:schemeClr val="dk1"/>
          </a:fontRef>
        </dgm:style>
      </dgm:prSet>
      <dgm:spPr/>
      <dgm:t>
        <a:bodyPr/>
        <a:lstStyle/>
        <a:p>
          <a:pPr rtl="0"/>
          <a:r>
            <a:rPr lang="nl-NL" sz="1200" b="1" dirty="0">
              <a:latin typeface="Arial" panose="020B0604020202020204" pitchFamily="34" charset="0"/>
              <a:cs typeface="Arial" panose="020B0604020202020204" pitchFamily="34" charset="0"/>
            </a:rPr>
            <a:t>De bekendheid en zichtbaarheid verhogen van de gezamenlijke tussenkomst van Europa en het BHG</a:t>
          </a:r>
        </a:p>
      </dgm:t>
    </dgm:pt>
    <dgm:pt modelId="{8387119D-7BFF-48FF-BC69-6DC4E0BF929F}" type="parTrans" cxnId="{9CAE77B6-7B63-4501-B25E-486765F8A0F2}">
      <dgm:prSet/>
      <dgm:spPr/>
      <dgm:t>
        <a:bodyPr/>
        <a:lstStyle/>
        <a:p>
          <a:endParaRPr lang="fr-BE"/>
        </a:p>
      </dgm:t>
    </dgm:pt>
    <dgm:pt modelId="{023FF4C9-56F8-453F-971C-30D78AF1DD0F}" type="sibTrans" cxnId="{9CAE77B6-7B63-4501-B25E-486765F8A0F2}">
      <dgm:prSet/>
      <dgm:spPr/>
      <dgm:t>
        <a:bodyPr/>
        <a:lstStyle/>
        <a:p>
          <a:endParaRPr lang="fr-BE"/>
        </a:p>
      </dgm:t>
    </dgm:pt>
    <dgm:pt modelId="{EA44A7FA-378E-4AAD-83DF-B45AE5D7659A}">
      <dgm:prSet phldrT="[Texte]" custT="1">
        <dgm:style>
          <a:lnRef idx="1">
            <a:schemeClr val="accent1"/>
          </a:lnRef>
          <a:fillRef idx="2">
            <a:schemeClr val="accent1"/>
          </a:fillRef>
          <a:effectRef idx="1">
            <a:schemeClr val="accent1"/>
          </a:effectRef>
          <a:fontRef idx="minor">
            <a:schemeClr val="dk1"/>
          </a:fontRef>
        </dgm:style>
      </dgm:prSet>
      <dgm:spPr/>
      <dgm:t>
        <a:bodyPr/>
        <a:lstStyle/>
        <a:p>
          <a:pPr rtl="0"/>
          <a:r>
            <a:rPr lang="nl-NL" sz="1100" b="1" dirty="0">
              <a:latin typeface="Arial" panose="020B0604020202020204" pitchFamily="34" charset="0"/>
              <a:cs typeface="Arial" panose="020B0604020202020204" pitchFamily="34" charset="0"/>
            </a:rPr>
            <a:t>De uitstraling van het nieuwe OP en de geselecteerde projecten ondersteunen en bevorderen.</a:t>
          </a:r>
        </a:p>
      </dgm:t>
    </dgm:pt>
    <dgm:pt modelId="{84120BB3-80F7-43DC-81B0-212AFCE5B984}" type="parTrans" cxnId="{B3C92AA4-F301-4AC4-8B16-FA8251FF158E}">
      <dgm:prSet/>
      <dgm:spPr/>
      <dgm:t>
        <a:bodyPr/>
        <a:lstStyle/>
        <a:p>
          <a:endParaRPr lang="fr-BE"/>
        </a:p>
      </dgm:t>
    </dgm:pt>
    <dgm:pt modelId="{58BB9AF9-506F-4FEC-8E8A-B745E57FF4F8}" type="sibTrans" cxnId="{B3C92AA4-F301-4AC4-8B16-FA8251FF158E}">
      <dgm:prSet/>
      <dgm:spPr/>
      <dgm:t>
        <a:bodyPr/>
        <a:lstStyle/>
        <a:p>
          <a:endParaRPr lang="fr-BE"/>
        </a:p>
      </dgm:t>
    </dgm:pt>
    <dgm:pt modelId="{2676F88D-5ACC-4CD7-AB3A-8E2FB0383FE9}">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nl-NL" sz="1200" b="1" dirty="0">
              <a:latin typeface="Arial" panose="020B0604020202020204" pitchFamily="34" charset="0"/>
              <a:cs typeface="Arial" panose="020B0604020202020204" pitchFamily="34" charset="0"/>
            </a:rPr>
            <a:t>De media</a:t>
          </a:r>
        </a:p>
      </dgm:t>
    </dgm:pt>
    <dgm:pt modelId="{D7CB0664-B8E5-4691-962D-1863A30256F8}" type="parTrans" cxnId="{A98D68D5-4416-44C9-AFF9-37789B52C180}">
      <dgm:prSet/>
      <dgm:spPr/>
      <dgm:t>
        <a:bodyPr/>
        <a:lstStyle/>
        <a:p>
          <a:endParaRPr lang="fr-BE"/>
        </a:p>
      </dgm:t>
    </dgm:pt>
    <dgm:pt modelId="{3EF33148-B260-474A-9651-1B1107FB878C}" type="sibTrans" cxnId="{A98D68D5-4416-44C9-AFF9-37789B52C180}">
      <dgm:prSet/>
      <dgm:spPr/>
      <dgm:t>
        <a:bodyPr/>
        <a:lstStyle/>
        <a:p>
          <a:endParaRPr lang="fr-BE"/>
        </a:p>
      </dgm:t>
    </dgm:pt>
    <dgm:pt modelId="{310E3D41-9BC7-4844-AA7F-6C7E2B630A4C}">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nl-NL" sz="1200" b="1" dirty="0">
              <a:latin typeface="Arial" panose="020B0604020202020204" pitchFamily="34" charset="0"/>
              <a:cs typeface="Arial" panose="020B0604020202020204" pitchFamily="34" charset="0"/>
            </a:rPr>
            <a:t>De gebruikers</a:t>
          </a:r>
        </a:p>
      </dgm:t>
    </dgm:pt>
    <dgm:pt modelId="{2F679798-164E-4F89-B5A6-65A899184591}" type="parTrans" cxnId="{E26F15BC-952F-4D32-A51D-4260E9ED6CBA}">
      <dgm:prSet/>
      <dgm:spPr/>
      <dgm:t>
        <a:bodyPr/>
        <a:lstStyle/>
        <a:p>
          <a:endParaRPr lang="fr-BE"/>
        </a:p>
      </dgm:t>
    </dgm:pt>
    <dgm:pt modelId="{D83C9029-770F-4762-B6DC-0ABB8CB20943}" type="sibTrans" cxnId="{E26F15BC-952F-4D32-A51D-4260E9ED6CBA}">
      <dgm:prSet/>
      <dgm:spPr/>
      <dgm:t>
        <a:bodyPr/>
        <a:lstStyle/>
        <a:p>
          <a:endParaRPr lang="fr-BE"/>
        </a:p>
      </dgm:t>
    </dgm:pt>
    <dgm:pt modelId="{1B1F4C14-B5B4-4FCA-A2DA-4B7096608153}">
      <dgm:prSet custT="1">
        <dgm:style>
          <a:lnRef idx="1">
            <a:schemeClr val="accent1"/>
          </a:lnRef>
          <a:fillRef idx="2">
            <a:schemeClr val="accent1"/>
          </a:fillRef>
          <a:effectRef idx="1">
            <a:schemeClr val="accent1"/>
          </a:effectRef>
          <a:fontRef idx="minor">
            <a:schemeClr val="dk1"/>
          </a:fontRef>
        </dgm:style>
      </dgm:prSet>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nl-NL" sz="1100" b="1" dirty="0">
              <a:latin typeface="Arial" panose="020B0604020202020204" pitchFamily="34" charset="0"/>
              <a:cs typeface="Arial" panose="020B0604020202020204" pitchFamily="34" charset="0"/>
            </a:rPr>
            <a:t>Zorgen voor transparantie over de aanwending van de fondsen en zichtbaarheid ervan.</a:t>
          </a:r>
        </a:p>
        <a:p>
          <a:pPr defTabSz="311150">
            <a:lnSpc>
              <a:spcPct val="90000"/>
            </a:lnSpc>
            <a:spcBef>
              <a:spcPct val="0"/>
            </a:spcBef>
            <a:spcAft>
              <a:spcPct val="35000"/>
            </a:spcAft>
          </a:pPr>
          <a:endParaRPr lang="fr-BE" sz="1100" b="1" dirty="0">
            <a:latin typeface="Arial" panose="020B0604020202020204" pitchFamily="34" charset="0"/>
            <a:cs typeface="Arial" panose="020B0604020202020204" pitchFamily="34" charset="0"/>
          </a:endParaRPr>
        </a:p>
      </dgm:t>
    </dgm:pt>
    <dgm:pt modelId="{B8139D31-3BCB-4AF5-9BAE-5CA422661B14}" type="parTrans" cxnId="{15B8427E-E267-44DD-BC77-B6189E56B6ED}">
      <dgm:prSet/>
      <dgm:spPr/>
      <dgm:t>
        <a:bodyPr/>
        <a:lstStyle/>
        <a:p>
          <a:endParaRPr lang="fr-BE"/>
        </a:p>
      </dgm:t>
    </dgm:pt>
    <dgm:pt modelId="{1798CA03-5A76-48C6-BC0B-6448E8CCD58D}" type="sibTrans" cxnId="{15B8427E-E267-44DD-BC77-B6189E56B6ED}">
      <dgm:prSet/>
      <dgm:spPr/>
      <dgm:t>
        <a:bodyPr/>
        <a:lstStyle/>
        <a:p>
          <a:endParaRPr lang="fr-BE"/>
        </a:p>
      </dgm:t>
    </dgm:pt>
    <dgm:pt modelId="{EE50FBAA-ED74-40F0-8AC7-A790073547BA}">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nl-NL" sz="1200" b="1" dirty="0">
              <a:latin typeface="Arial" panose="020B0604020202020204" pitchFamily="34" charset="0"/>
              <a:cs typeface="Arial" panose="020B0604020202020204" pitchFamily="34" charset="0"/>
            </a:rPr>
            <a:t>Het grote publiek</a:t>
          </a:r>
        </a:p>
      </dgm:t>
    </dgm:pt>
    <dgm:pt modelId="{6768FA4B-E576-486A-B8F6-82723C858503}" type="parTrans" cxnId="{00450519-F074-4D2C-8F86-40D98DBF6462}">
      <dgm:prSet/>
      <dgm:spPr/>
      <dgm:t>
        <a:bodyPr/>
        <a:lstStyle/>
        <a:p>
          <a:endParaRPr lang="fr-BE"/>
        </a:p>
      </dgm:t>
    </dgm:pt>
    <dgm:pt modelId="{9339DCD8-9BA1-4B20-9001-01B572CEA3F0}" type="sibTrans" cxnId="{00450519-F074-4D2C-8F86-40D98DBF6462}">
      <dgm:prSet/>
      <dgm:spPr/>
      <dgm:t>
        <a:bodyPr/>
        <a:lstStyle/>
        <a:p>
          <a:endParaRPr lang="fr-BE"/>
        </a:p>
      </dgm:t>
    </dgm:pt>
    <dgm:pt modelId="{368760C2-7A4A-4E32-9836-BF11EAD1A797}">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nl-NL" sz="1200" b="1" dirty="0">
              <a:latin typeface="Arial" panose="020B0604020202020204" pitchFamily="34" charset="0"/>
              <a:cs typeface="Arial" panose="020B0604020202020204" pitchFamily="34" charset="0"/>
            </a:rPr>
            <a:t>De institutionele spelers</a:t>
          </a:r>
        </a:p>
      </dgm:t>
    </dgm:pt>
    <dgm:pt modelId="{E7E541C3-A8AA-4E2D-AAB9-67489B00BF1D}" type="parTrans" cxnId="{8F1540D1-BC76-407F-9D8C-F5751F862DFC}">
      <dgm:prSet/>
      <dgm:spPr/>
      <dgm:t>
        <a:bodyPr/>
        <a:lstStyle/>
        <a:p>
          <a:endParaRPr lang="fr-BE"/>
        </a:p>
      </dgm:t>
    </dgm:pt>
    <dgm:pt modelId="{5F01B781-9EAD-423C-B6D5-86AEA5E36A47}" type="sibTrans" cxnId="{8F1540D1-BC76-407F-9D8C-F5751F862DFC}">
      <dgm:prSet/>
      <dgm:spPr/>
      <dgm:t>
        <a:bodyPr/>
        <a:lstStyle/>
        <a:p>
          <a:endParaRPr lang="fr-BE"/>
        </a:p>
      </dgm:t>
    </dgm:pt>
    <dgm:pt modelId="{C028EB24-5043-43E6-9DB9-C8EC756E8882}">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nl-NL" sz="1100" b="1" dirty="0">
              <a:latin typeface="Arial" panose="020B0604020202020204" pitchFamily="34" charset="0"/>
              <a:cs typeface="Arial" panose="020B0604020202020204" pitchFamily="34" charset="0"/>
            </a:rPr>
            <a:t>De Brusselse dynamiek van stedelijke ontwikkeling op Europees vlak promoten.</a:t>
          </a:r>
        </a:p>
      </dgm:t>
    </dgm:pt>
    <dgm:pt modelId="{EE5B9E5A-39B8-4682-A2A0-DA5CC64C4300}" type="parTrans" cxnId="{74ED352D-6217-494B-8427-E9EFCC327024}">
      <dgm:prSet/>
      <dgm:spPr/>
      <dgm:t>
        <a:bodyPr/>
        <a:lstStyle/>
        <a:p>
          <a:endParaRPr lang="fr-BE"/>
        </a:p>
      </dgm:t>
    </dgm:pt>
    <dgm:pt modelId="{2A67E66E-39FE-4BCB-B6ED-D766651CFF0B}" type="sibTrans" cxnId="{74ED352D-6217-494B-8427-E9EFCC327024}">
      <dgm:prSet/>
      <dgm:spPr/>
      <dgm:t>
        <a:bodyPr/>
        <a:lstStyle/>
        <a:p>
          <a:endParaRPr lang="fr-BE"/>
        </a:p>
      </dgm:t>
    </dgm:pt>
    <dgm:pt modelId="{2943AEBF-F753-4D02-963E-5F40832DB23F}" type="pres">
      <dgm:prSet presAssocID="{B4CBCF27-185E-4D42-A16B-F338BF6F3010}" presName="diagram" presStyleCnt="0">
        <dgm:presLayoutVars>
          <dgm:chPref val="1"/>
          <dgm:dir/>
          <dgm:animOne val="branch"/>
          <dgm:animLvl val="lvl"/>
          <dgm:resizeHandles/>
        </dgm:presLayoutVars>
      </dgm:prSet>
      <dgm:spPr/>
    </dgm:pt>
    <dgm:pt modelId="{8902BEA7-FA9E-47D0-91EB-6EBC59C7C436}" type="pres">
      <dgm:prSet presAssocID="{5D26601C-3551-4048-A5AA-F744652A4766}" presName="root" presStyleCnt="0"/>
      <dgm:spPr/>
    </dgm:pt>
    <dgm:pt modelId="{D524E777-4824-4493-BFF0-F212DA1DD0EA}" type="pres">
      <dgm:prSet presAssocID="{5D26601C-3551-4048-A5AA-F744652A4766}" presName="rootComposite" presStyleCnt="0"/>
      <dgm:spPr/>
    </dgm:pt>
    <dgm:pt modelId="{87660FD7-29E8-4830-8FA9-E42F64F41A5A}" type="pres">
      <dgm:prSet presAssocID="{5D26601C-3551-4048-A5AA-F744652A4766}" presName="rootText" presStyleLbl="node1" presStyleIdx="0" presStyleCnt="2" custScaleX="239441"/>
      <dgm:spPr/>
    </dgm:pt>
    <dgm:pt modelId="{6C41A393-C1D0-4960-8A0D-F51F0BA3D4CA}" type="pres">
      <dgm:prSet presAssocID="{5D26601C-3551-4048-A5AA-F744652A4766}" presName="rootConnector" presStyleLbl="node1" presStyleIdx="0" presStyleCnt="2"/>
      <dgm:spPr/>
    </dgm:pt>
    <dgm:pt modelId="{AFC9050F-1C85-4B43-BA63-7E544A973E89}" type="pres">
      <dgm:prSet presAssocID="{5D26601C-3551-4048-A5AA-F744652A4766}" presName="childShape" presStyleCnt="0"/>
      <dgm:spPr/>
    </dgm:pt>
    <dgm:pt modelId="{80EDA64A-A034-4E51-872D-659B8099F110}" type="pres">
      <dgm:prSet presAssocID="{81FB3602-D2B3-4BFD-B07C-2B6F1CA84E7A}" presName="Name13" presStyleLbl="parChTrans1D2" presStyleIdx="0" presStyleCnt="9"/>
      <dgm:spPr/>
    </dgm:pt>
    <dgm:pt modelId="{7C8B71B2-BFB7-4E4A-8723-FBE07A8420F7}" type="pres">
      <dgm:prSet presAssocID="{D8D998D8-3658-450D-BBC4-E9F7F27C3024}" presName="childText" presStyleLbl="bgAcc1" presStyleIdx="0" presStyleCnt="9" custScaleX="343409" custScaleY="139032">
        <dgm:presLayoutVars>
          <dgm:bulletEnabled val="1"/>
        </dgm:presLayoutVars>
      </dgm:prSet>
      <dgm:spPr/>
    </dgm:pt>
    <dgm:pt modelId="{040120EA-125A-4DFD-8938-2ED8C4558A0A}" type="pres">
      <dgm:prSet presAssocID="{2F679798-164E-4F89-B5A6-65A899184591}" presName="Name13" presStyleLbl="parChTrans1D2" presStyleIdx="1" presStyleCnt="9"/>
      <dgm:spPr/>
    </dgm:pt>
    <dgm:pt modelId="{770A6462-2B28-4E47-924A-A0EDAA6AB31D}" type="pres">
      <dgm:prSet presAssocID="{310E3D41-9BC7-4844-AA7F-6C7E2B630A4C}" presName="childText" presStyleLbl="bgAcc1" presStyleIdx="1" presStyleCnt="9" custScaleX="189328">
        <dgm:presLayoutVars>
          <dgm:bulletEnabled val="1"/>
        </dgm:presLayoutVars>
      </dgm:prSet>
      <dgm:spPr/>
    </dgm:pt>
    <dgm:pt modelId="{71418FB7-58BB-430C-98F1-37541BCCECF3}" type="pres">
      <dgm:prSet presAssocID="{6768FA4B-E576-486A-B8F6-82723C858503}" presName="Name13" presStyleLbl="parChTrans1D2" presStyleIdx="2" presStyleCnt="9"/>
      <dgm:spPr/>
    </dgm:pt>
    <dgm:pt modelId="{26BCF2B5-97FB-447B-A5C1-1335AD043D68}" type="pres">
      <dgm:prSet presAssocID="{EE50FBAA-ED74-40F0-8AC7-A790073547BA}" presName="childText" presStyleLbl="bgAcc1" presStyleIdx="2" presStyleCnt="9" custScaleX="204751">
        <dgm:presLayoutVars>
          <dgm:bulletEnabled val="1"/>
        </dgm:presLayoutVars>
      </dgm:prSet>
      <dgm:spPr/>
    </dgm:pt>
    <dgm:pt modelId="{B365D0EC-36E6-4EDE-BC3E-A7A30758A16B}" type="pres">
      <dgm:prSet presAssocID="{D7CB0664-B8E5-4691-962D-1863A30256F8}" presName="Name13" presStyleLbl="parChTrans1D2" presStyleIdx="3" presStyleCnt="9"/>
      <dgm:spPr/>
    </dgm:pt>
    <dgm:pt modelId="{F98860E3-7094-4152-B4AB-68CB2FFACBE8}" type="pres">
      <dgm:prSet presAssocID="{2676F88D-5ACC-4CD7-AB3A-8E2FB0383FE9}" presName="childText" presStyleLbl="bgAcc1" presStyleIdx="3" presStyleCnt="9" custScaleX="214761">
        <dgm:presLayoutVars>
          <dgm:bulletEnabled val="1"/>
        </dgm:presLayoutVars>
      </dgm:prSet>
      <dgm:spPr/>
    </dgm:pt>
    <dgm:pt modelId="{DD83A90F-FA40-44E6-BB1E-3DF8BE075024}" type="pres">
      <dgm:prSet presAssocID="{E7E541C3-A8AA-4E2D-AAB9-67489B00BF1D}" presName="Name13" presStyleLbl="parChTrans1D2" presStyleIdx="4" presStyleCnt="9"/>
      <dgm:spPr/>
    </dgm:pt>
    <dgm:pt modelId="{8917059F-76CD-4E1C-87CB-58A36E45A5E7}" type="pres">
      <dgm:prSet presAssocID="{368760C2-7A4A-4E32-9836-BF11EAD1A797}" presName="childText" presStyleLbl="bgAcc1" presStyleIdx="4" presStyleCnt="9" custScaleX="233484">
        <dgm:presLayoutVars>
          <dgm:bulletEnabled val="1"/>
        </dgm:presLayoutVars>
      </dgm:prSet>
      <dgm:spPr/>
    </dgm:pt>
    <dgm:pt modelId="{F8241DA1-695C-46BA-95CD-EF4141B88FC8}" type="pres">
      <dgm:prSet presAssocID="{B044A4BB-03EF-45D2-A8AA-4C0F52B1FD39}" presName="root" presStyleCnt="0"/>
      <dgm:spPr/>
    </dgm:pt>
    <dgm:pt modelId="{5C725A9D-3213-4413-BC75-ED4965EA2D49}" type="pres">
      <dgm:prSet presAssocID="{B044A4BB-03EF-45D2-A8AA-4C0F52B1FD39}" presName="rootComposite" presStyleCnt="0"/>
      <dgm:spPr/>
    </dgm:pt>
    <dgm:pt modelId="{8CD17CA2-B952-4B6C-8726-0572C911BD43}" type="pres">
      <dgm:prSet presAssocID="{B044A4BB-03EF-45D2-A8AA-4C0F52B1FD39}" presName="rootText" presStyleLbl="node1" presStyleIdx="1" presStyleCnt="2" custScaleX="370670" custLinFactNeighborX="42417" custLinFactNeighborY="-29098"/>
      <dgm:spPr/>
    </dgm:pt>
    <dgm:pt modelId="{4B385A61-6F4D-487B-AAF1-114554BA00C8}" type="pres">
      <dgm:prSet presAssocID="{B044A4BB-03EF-45D2-A8AA-4C0F52B1FD39}" presName="rootConnector" presStyleLbl="node1" presStyleIdx="1" presStyleCnt="2"/>
      <dgm:spPr/>
    </dgm:pt>
    <dgm:pt modelId="{38A6597F-00CC-4D45-8723-C89B5755AEAF}" type="pres">
      <dgm:prSet presAssocID="{B044A4BB-03EF-45D2-A8AA-4C0F52B1FD39}" presName="childShape" presStyleCnt="0"/>
      <dgm:spPr/>
    </dgm:pt>
    <dgm:pt modelId="{5213FE6B-3274-4E52-8BF4-8A59F0E2D632}" type="pres">
      <dgm:prSet presAssocID="{8387119D-7BFF-48FF-BC69-6DC4E0BF929F}" presName="Name13" presStyleLbl="parChTrans1D2" presStyleIdx="5" presStyleCnt="9"/>
      <dgm:spPr/>
    </dgm:pt>
    <dgm:pt modelId="{74051467-074B-457E-A8E6-D0DA7DF1A003}" type="pres">
      <dgm:prSet presAssocID="{B4B6471C-7C8D-4121-A720-CC98E79743FF}" presName="childText" presStyleLbl="bgAcc1" presStyleIdx="5" presStyleCnt="9" custScaleX="258425" custScaleY="201442" custLinFactNeighborX="49161" custLinFactNeighborY="-5249">
        <dgm:presLayoutVars>
          <dgm:bulletEnabled val="1"/>
        </dgm:presLayoutVars>
      </dgm:prSet>
      <dgm:spPr/>
    </dgm:pt>
    <dgm:pt modelId="{A5BA95BD-CDC4-4353-A2D3-437EEC5B72D4}" type="pres">
      <dgm:prSet presAssocID="{B8139D31-3BCB-4AF5-9BAE-5CA422661B14}" presName="Name13" presStyleLbl="parChTrans1D2" presStyleIdx="6" presStyleCnt="9"/>
      <dgm:spPr/>
    </dgm:pt>
    <dgm:pt modelId="{395502A5-DB4C-4BB2-8A2E-8E812A69DFA4}" type="pres">
      <dgm:prSet presAssocID="{1B1F4C14-B5B4-4FCA-A2DA-4B7096608153}" presName="childText" presStyleLbl="bgAcc1" presStyleIdx="6" presStyleCnt="9" custScaleX="245354" custScaleY="164752" custLinFactNeighborX="57631" custLinFactNeighborY="-8602">
        <dgm:presLayoutVars>
          <dgm:bulletEnabled val="1"/>
        </dgm:presLayoutVars>
      </dgm:prSet>
      <dgm:spPr/>
    </dgm:pt>
    <dgm:pt modelId="{6A65E721-2F4B-4416-9D31-871B89B295A0}" type="pres">
      <dgm:prSet presAssocID="{84120BB3-80F7-43DC-81B0-212AFCE5B984}" presName="Name13" presStyleLbl="parChTrans1D2" presStyleIdx="7" presStyleCnt="9"/>
      <dgm:spPr/>
    </dgm:pt>
    <dgm:pt modelId="{2DF40A0A-FC7E-4ED7-96F6-BC2980F58AE2}" type="pres">
      <dgm:prSet presAssocID="{EA44A7FA-378E-4AAD-83DF-B45AE5D7659A}" presName="childText" presStyleLbl="bgAcc1" presStyleIdx="7" presStyleCnt="9" custScaleX="267427" custScaleY="159245" custLinFactNeighborX="49161" custLinFactNeighborY="7384">
        <dgm:presLayoutVars>
          <dgm:bulletEnabled val="1"/>
        </dgm:presLayoutVars>
      </dgm:prSet>
      <dgm:spPr/>
    </dgm:pt>
    <dgm:pt modelId="{564FF6B1-4270-4597-ACDB-242E75CC2C39}" type="pres">
      <dgm:prSet presAssocID="{EE5B9E5A-39B8-4682-A2A0-DA5CC64C4300}" presName="Name13" presStyleLbl="parChTrans1D2" presStyleIdx="8" presStyleCnt="9"/>
      <dgm:spPr/>
    </dgm:pt>
    <dgm:pt modelId="{37C4DEF8-5C66-48B5-9293-2EC78B216443}" type="pres">
      <dgm:prSet presAssocID="{C028EB24-5043-43E6-9DB9-C8EC756E8882}" presName="childText" presStyleLbl="bgAcc1" presStyleIdx="8" presStyleCnt="9" custScaleX="313490" custLinFactNeighborX="57631" custLinFactNeighborY="17911">
        <dgm:presLayoutVars>
          <dgm:bulletEnabled val="1"/>
        </dgm:presLayoutVars>
      </dgm:prSet>
      <dgm:spPr/>
    </dgm:pt>
  </dgm:ptLst>
  <dgm:cxnLst>
    <dgm:cxn modelId="{7324DC11-5F00-4C4D-9273-91FE3C0CDC00}" srcId="{B4CBCF27-185E-4D42-A16B-F338BF6F3010}" destId="{5D26601C-3551-4048-A5AA-F744652A4766}" srcOrd="0" destOrd="0" parTransId="{52647ED5-944B-4E47-8AA6-2F3CBE86D6D8}" sibTransId="{F02AAF77-8F95-4CDF-BB09-CA3FCD698F5F}"/>
    <dgm:cxn modelId="{00450519-F074-4D2C-8F86-40D98DBF6462}" srcId="{5D26601C-3551-4048-A5AA-F744652A4766}" destId="{EE50FBAA-ED74-40F0-8AC7-A790073547BA}" srcOrd="2" destOrd="0" parTransId="{6768FA4B-E576-486A-B8F6-82723C858503}" sibTransId="{9339DCD8-9BA1-4B20-9001-01B572CEA3F0}"/>
    <dgm:cxn modelId="{BA8DA319-85FD-4F88-B1D1-56D867C06670}" type="presOf" srcId="{B044A4BB-03EF-45D2-A8AA-4C0F52B1FD39}" destId="{8CD17CA2-B952-4B6C-8726-0572C911BD43}" srcOrd="0" destOrd="0" presId="urn:microsoft.com/office/officeart/2005/8/layout/hierarchy3"/>
    <dgm:cxn modelId="{74ED352D-6217-494B-8427-E9EFCC327024}" srcId="{B044A4BB-03EF-45D2-A8AA-4C0F52B1FD39}" destId="{C028EB24-5043-43E6-9DB9-C8EC756E8882}" srcOrd="3" destOrd="0" parTransId="{EE5B9E5A-39B8-4682-A2A0-DA5CC64C4300}" sibTransId="{2A67E66E-39FE-4BCB-B6ED-D766651CFF0B}"/>
    <dgm:cxn modelId="{64EEA42E-62A7-4F0E-AF86-430B3B40C20D}" type="presOf" srcId="{81FB3602-D2B3-4BFD-B07C-2B6F1CA84E7A}" destId="{80EDA64A-A034-4E51-872D-659B8099F110}" srcOrd="0" destOrd="0" presId="urn:microsoft.com/office/officeart/2005/8/layout/hierarchy3"/>
    <dgm:cxn modelId="{4BD41531-25CA-4C87-89B5-DA25DAC8E1BD}" type="presOf" srcId="{EA44A7FA-378E-4AAD-83DF-B45AE5D7659A}" destId="{2DF40A0A-FC7E-4ED7-96F6-BC2980F58AE2}" srcOrd="0" destOrd="0" presId="urn:microsoft.com/office/officeart/2005/8/layout/hierarchy3"/>
    <dgm:cxn modelId="{40F7D738-0201-4730-88CB-207E63D2529E}" type="presOf" srcId="{EE5B9E5A-39B8-4682-A2A0-DA5CC64C4300}" destId="{564FF6B1-4270-4597-ACDB-242E75CC2C39}" srcOrd="0" destOrd="0" presId="urn:microsoft.com/office/officeart/2005/8/layout/hierarchy3"/>
    <dgm:cxn modelId="{CD156141-2B81-40B0-ADDA-CE4090A707F9}" type="presOf" srcId="{C028EB24-5043-43E6-9DB9-C8EC756E8882}" destId="{37C4DEF8-5C66-48B5-9293-2EC78B216443}" srcOrd="0" destOrd="0" presId="urn:microsoft.com/office/officeart/2005/8/layout/hierarchy3"/>
    <dgm:cxn modelId="{9DF9584C-681F-4BCD-B108-DEDEA8FF1190}" type="presOf" srcId="{1B1F4C14-B5B4-4FCA-A2DA-4B7096608153}" destId="{395502A5-DB4C-4BB2-8A2E-8E812A69DFA4}" srcOrd="0" destOrd="0" presId="urn:microsoft.com/office/officeart/2005/8/layout/hierarchy3"/>
    <dgm:cxn modelId="{21B6A56E-FC3F-46DA-9B81-E74188E20C23}" type="presOf" srcId="{B044A4BB-03EF-45D2-A8AA-4C0F52B1FD39}" destId="{4B385A61-6F4D-487B-AAF1-114554BA00C8}" srcOrd="1" destOrd="0" presId="urn:microsoft.com/office/officeart/2005/8/layout/hierarchy3"/>
    <dgm:cxn modelId="{02F8A470-35D2-449F-AF3E-40CFB7BE5F80}" type="presOf" srcId="{2676F88D-5ACC-4CD7-AB3A-8E2FB0383FE9}" destId="{F98860E3-7094-4152-B4AB-68CB2FFACBE8}" srcOrd="0" destOrd="0" presId="urn:microsoft.com/office/officeart/2005/8/layout/hierarchy3"/>
    <dgm:cxn modelId="{F6879C77-2DC2-44AC-AE44-6671AEBE07CB}" type="presOf" srcId="{310E3D41-9BC7-4844-AA7F-6C7E2B630A4C}" destId="{770A6462-2B28-4E47-924A-A0EDAA6AB31D}" srcOrd="0" destOrd="0" presId="urn:microsoft.com/office/officeart/2005/8/layout/hierarchy3"/>
    <dgm:cxn modelId="{F0243159-C674-483E-8E21-E9073CC1773B}" srcId="{B4CBCF27-185E-4D42-A16B-F338BF6F3010}" destId="{B044A4BB-03EF-45D2-A8AA-4C0F52B1FD39}" srcOrd="1" destOrd="0" parTransId="{F04E8517-C785-4A19-92D8-727458A5CA94}" sibTransId="{AD1F2625-22AE-4680-9FE2-E89FA52A2E42}"/>
    <dgm:cxn modelId="{1CA6D059-40F8-48FD-B50D-6E1E3B59733B}" type="presOf" srcId="{368760C2-7A4A-4E32-9836-BF11EAD1A797}" destId="{8917059F-76CD-4E1C-87CB-58A36E45A5E7}" srcOrd="0" destOrd="0" presId="urn:microsoft.com/office/officeart/2005/8/layout/hierarchy3"/>
    <dgm:cxn modelId="{15B8427E-E267-44DD-BC77-B6189E56B6ED}" srcId="{B044A4BB-03EF-45D2-A8AA-4C0F52B1FD39}" destId="{1B1F4C14-B5B4-4FCA-A2DA-4B7096608153}" srcOrd="1" destOrd="0" parTransId="{B8139D31-3BCB-4AF5-9BAE-5CA422661B14}" sibTransId="{1798CA03-5A76-48C6-BC0B-6448E8CCD58D}"/>
    <dgm:cxn modelId="{8AC87C83-9052-4BA3-A76D-C009BCF5E71A}" type="presOf" srcId="{B4B6471C-7C8D-4121-A720-CC98E79743FF}" destId="{74051467-074B-457E-A8E6-D0DA7DF1A003}" srcOrd="0" destOrd="0" presId="urn:microsoft.com/office/officeart/2005/8/layout/hierarchy3"/>
    <dgm:cxn modelId="{A5B9B18F-E5B0-43BF-9BE1-87672A39E1FC}" type="presOf" srcId="{E7E541C3-A8AA-4E2D-AAB9-67489B00BF1D}" destId="{DD83A90F-FA40-44E6-BB1E-3DF8BE075024}" srcOrd="0" destOrd="0" presId="urn:microsoft.com/office/officeart/2005/8/layout/hierarchy3"/>
    <dgm:cxn modelId="{9BB72F97-CFAA-4563-B5EF-D9E734B38835}" type="presOf" srcId="{84120BB3-80F7-43DC-81B0-212AFCE5B984}" destId="{6A65E721-2F4B-4416-9D31-871B89B295A0}" srcOrd="0" destOrd="0" presId="urn:microsoft.com/office/officeart/2005/8/layout/hierarchy3"/>
    <dgm:cxn modelId="{62D7969A-0274-4A53-849E-2AB576EA1DCF}" srcId="{5D26601C-3551-4048-A5AA-F744652A4766}" destId="{D8D998D8-3658-450D-BBC4-E9F7F27C3024}" srcOrd="0" destOrd="0" parTransId="{81FB3602-D2B3-4BFD-B07C-2B6F1CA84E7A}" sibTransId="{3D658C50-BE90-4D92-8BD3-3E1563F87C2F}"/>
    <dgm:cxn modelId="{B3C92AA4-F301-4AC4-8B16-FA8251FF158E}" srcId="{B044A4BB-03EF-45D2-A8AA-4C0F52B1FD39}" destId="{EA44A7FA-378E-4AAD-83DF-B45AE5D7659A}" srcOrd="2" destOrd="0" parTransId="{84120BB3-80F7-43DC-81B0-212AFCE5B984}" sibTransId="{58BB9AF9-506F-4FEC-8E8A-B745E57FF4F8}"/>
    <dgm:cxn modelId="{BE887FB2-63C7-42AC-935D-54347B1428F5}" type="presOf" srcId="{6768FA4B-E576-486A-B8F6-82723C858503}" destId="{71418FB7-58BB-430C-98F1-37541BCCECF3}" srcOrd="0" destOrd="0" presId="urn:microsoft.com/office/officeart/2005/8/layout/hierarchy3"/>
    <dgm:cxn modelId="{2D8240B6-9471-4E5B-A18F-BE2FE2021740}" type="presOf" srcId="{5D26601C-3551-4048-A5AA-F744652A4766}" destId="{6C41A393-C1D0-4960-8A0D-F51F0BA3D4CA}" srcOrd="1" destOrd="0" presId="urn:microsoft.com/office/officeart/2005/8/layout/hierarchy3"/>
    <dgm:cxn modelId="{9CAE77B6-7B63-4501-B25E-486765F8A0F2}" srcId="{B044A4BB-03EF-45D2-A8AA-4C0F52B1FD39}" destId="{B4B6471C-7C8D-4121-A720-CC98E79743FF}" srcOrd="0" destOrd="0" parTransId="{8387119D-7BFF-48FF-BC69-6DC4E0BF929F}" sibTransId="{023FF4C9-56F8-453F-971C-30D78AF1DD0F}"/>
    <dgm:cxn modelId="{E26F15BC-952F-4D32-A51D-4260E9ED6CBA}" srcId="{5D26601C-3551-4048-A5AA-F744652A4766}" destId="{310E3D41-9BC7-4844-AA7F-6C7E2B630A4C}" srcOrd="1" destOrd="0" parTransId="{2F679798-164E-4F89-B5A6-65A899184591}" sibTransId="{D83C9029-770F-4762-B6DC-0ABB8CB20943}"/>
    <dgm:cxn modelId="{DF6B85BC-6CF4-4B1C-AFC9-9887C0531B72}" type="presOf" srcId="{D8D998D8-3658-450D-BBC4-E9F7F27C3024}" destId="{7C8B71B2-BFB7-4E4A-8723-FBE07A8420F7}" srcOrd="0" destOrd="0" presId="urn:microsoft.com/office/officeart/2005/8/layout/hierarchy3"/>
    <dgm:cxn modelId="{C9E2B0CC-3FFF-47C6-99BD-B3CD8CA92533}" type="presOf" srcId="{5D26601C-3551-4048-A5AA-F744652A4766}" destId="{87660FD7-29E8-4830-8FA9-E42F64F41A5A}" srcOrd="0" destOrd="0" presId="urn:microsoft.com/office/officeart/2005/8/layout/hierarchy3"/>
    <dgm:cxn modelId="{AFFD53D0-5350-471C-B221-D9A683222B9D}" type="presOf" srcId="{D7CB0664-B8E5-4691-962D-1863A30256F8}" destId="{B365D0EC-36E6-4EDE-BC3E-A7A30758A16B}" srcOrd="0" destOrd="0" presId="urn:microsoft.com/office/officeart/2005/8/layout/hierarchy3"/>
    <dgm:cxn modelId="{8F1540D1-BC76-407F-9D8C-F5751F862DFC}" srcId="{5D26601C-3551-4048-A5AA-F744652A4766}" destId="{368760C2-7A4A-4E32-9836-BF11EAD1A797}" srcOrd="4" destOrd="0" parTransId="{E7E541C3-A8AA-4E2D-AAB9-67489B00BF1D}" sibTransId="{5F01B781-9EAD-423C-B6D5-86AEA5E36A47}"/>
    <dgm:cxn modelId="{A98D68D5-4416-44C9-AFF9-37789B52C180}" srcId="{5D26601C-3551-4048-A5AA-F744652A4766}" destId="{2676F88D-5ACC-4CD7-AB3A-8E2FB0383FE9}" srcOrd="3" destOrd="0" parTransId="{D7CB0664-B8E5-4691-962D-1863A30256F8}" sibTransId="{3EF33148-B260-474A-9651-1B1107FB878C}"/>
    <dgm:cxn modelId="{4C194DF0-19AF-42AF-93A6-857BBEF5E728}" type="presOf" srcId="{8387119D-7BFF-48FF-BC69-6DC4E0BF929F}" destId="{5213FE6B-3274-4E52-8BF4-8A59F0E2D632}" srcOrd="0" destOrd="0" presId="urn:microsoft.com/office/officeart/2005/8/layout/hierarchy3"/>
    <dgm:cxn modelId="{CA46ECF3-96C8-456C-878A-266F96E4D1A0}" type="presOf" srcId="{B4CBCF27-185E-4D42-A16B-F338BF6F3010}" destId="{2943AEBF-F753-4D02-963E-5F40832DB23F}" srcOrd="0" destOrd="0" presId="urn:microsoft.com/office/officeart/2005/8/layout/hierarchy3"/>
    <dgm:cxn modelId="{D16459F6-FD1D-4CBF-BFA1-1A5DB5E8BAA7}" type="presOf" srcId="{EE50FBAA-ED74-40F0-8AC7-A790073547BA}" destId="{26BCF2B5-97FB-447B-A5C1-1335AD043D68}" srcOrd="0" destOrd="0" presId="urn:microsoft.com/office/officeart/2005/8/layout/hierarchy3"/>
    <dgm:cxn modelId="{6E34E1F9-654B-45BA-B337-FBCA995B6A6F}" type="presOf" srcId="{2F679798-164E-4F89-B5A6-65A899184591}" destId="{040120EA-125A-4DFD-8938-2ED8C4558A0A}" srcOrd="0" destOrd="0" presId="urn:microsoft.com/office/officeart/2005/8/layout/hierarchy3"/>
    <dgm:cxn modelId="{18095BFF-9666-4634-A84A-153EA94828AE}" type="presOf" srcId="{B8139D31-3BCB-4AF5-9BAE-5CA422661B14}" destId="{A5BA95BD-CDC4-4353-A2D3-437EEC5B72D4}" srcOrd="0" destOrd="0" presId="urn:microsoft.com/office/officeart/2005/8/layout/hierarchy3"/>
    <dgm:cxn modelId="{18DA9698-C486-4046-80AF-58B903D4085D}" type="presParOf" srcId="{2943AEBF-F753-4D02-963E-5F40832DB23F}" destId="{8902BEA7-FA9E-47D0-91EB-6EBC59C7C436}" srcOrd="0" destOrd="0" presId="urn:microsoft.com/office/officeart/2005/8/layout/hierarchy3"/>
    <dgm:cxn modelId="{3F38B651-EC7B-4465-A813-1CFF23443A81}" type="presParOf" srcId="{8902BEA7-FA9E-47D0-91EB-6EBC59C7C436}" destId="{D524E777-4824-4493-BFF0-F212DA1DD0EA}" srcOrd="0" destOrd="0" presId="urn:microsoft.com/office/officeart/2005/8/layout/hierarchy3"/>
    <dgm:cxn modelId="{C0405F39-45D1-498E-A4B6-5C60F135299C}" type="presParOf" srcId="{D524E777-4824-4493-BFF0-F212DA1DD0EA}" destId="{87660FD7-29E8-4830-8FA9-E42F64F41A5A}" srcOrd="0" destOrd="0" presId="urn:microsoft.com/office/officeart/2005/8/layout/hierarchy3"/>
    <dgm:cxn modelId="{10541A3B-17B8-4546-B63D-F1A94CB4BA76}" type="presParOf" srcId="{D524E777-4824-4493-BFF0-F212DA1DD0EA}" destId="{6C41A393-C1D0-4960-8A0D-F51F0BA3D4CA}" srcOrd="1" destOrd="0" presId="urn:microsoft.com/office/officeart/2005/8/layout/hierarchy3"/>
    <dgm:cxn modelId="{7C948249-11E3-4811-A51B-11FFC3662D27}" type="presParOf" srcId="{8902BEA7-FA9E-47D0-91EB-6EBC59C7C436}" destId="{AFC9050F-1C85-4B43-BA63-7E544A973E89}" srcOrd="1" destOrd="0" presId="urn:microsoft.com/office/officeart/2005/8/layout/hierarchy3"/>
    <dgm:cxn modelId="{B732D12E-3812-469F-B55E-598D6F13E552}" type="presParOf" srcId="{AFC9050F-1C85-4B43-BA63-7E544A973E89}" destId="{80EDA64A-A034-4E51-872D-659B8099F110}" srcOrd="0" destOrd="0" presId="urn:microsoft.com/office/officeart/2005/8/layout/hierarchy3"/>
    <dgm:cxn modelId="{0E404014-C64C-4E0D-A5CA-49F281412AE6}" type="presParOf" srcId="{AFC9050F-1C85-4B43-BA63-7E544A973E89}" destId="{7C8B71B2-BFB7-4E4A-8723-FBE07A8420F7}" srcOrd="1" destOrd="0" presId="urn:microsoft.com/office/officeart/2005/8/layout/hierarchy3"/>
    <dgm:cxn modelId="{B7A0CBDB-5243-4B00-91D2-0E4A62FEBCB4}" type="presParOf" srcId="{AFC9050F-1C85-4B43-BA63-7E544A973E89}" destId="{040120EA-125A-4DFD-8938-2ED8C4558A0A}" srcOrd="2" destOrd="0" presId="urn:microsoft.com/office/officeart/2005/8/layout/hierarchy3"/>
    <dgm:cxn modelId="{1EC56512-49E2-4531-B8FC-7BBCFB31DF63}" type="presParOf" srcId="{AFC9050F-1C85-4B43-BA63-7E544A973E89}" destId="{770A6462-2B28-4E47-924A-A0EDAA6AB31D}" srcOrd="3" destOrd="0" presId="urn:microsoft.com/office/officeart/2005/8/layout/hierarchy3"/>
    <dgm:cxn modelId="{0CCB2BDA-AD51-45C8-AC94-7CDB68C88BCD}" type="presParOf" srcId="{AFC9050F-1C85-4B43-BA63-7E544A973E89}" destId="{71418FB7-58BB-430C-98F1-37541BCCECF3}" srcOrd="4" destOrd="0" presId="urn:microsoft.com/office/officeart/2005/8/layout/hierarchy3"/>
    <dgm:cxn modelId="{DA584599-ACEB-4018-B338-0B7F859C7154}" type="presParOf" srcId="{AFC9050F-1C85-4B43-BA63-7E544A973E89}" destId="{26BCF2B5-97FB-447B-A5C1-1335AD043D68}" srcOrd="5" destOrd="0" presId="urn:microsoft.com/office/officeart/2005/8/layout/hierarchy3"/>
    <dgm:cxn modelId="{CB281094-F451-4F99-AC77-3A4C888CF1C0}" type="presParOf" srcId="{AFC9050F-1C85-4B43-BA63-7E544A973E89}" destId="{B365D0EC-36E6-4EDE-BC3E-A7A30758A16B}" srcOrd="6" destOrd="0" presId="urn:microsoft.com/office/officeart/2005/8/layout/hierarchy3"/>
    <dgm:cxn modelId="{7ACEEB65-AA83-44EB-933E-A64DB263BA46}" type="presParOf" srcId="{AFC9050F-1C85-4B43-BA63-7E544A973E89}" destId="{F98860E3-7094-4152-B4AB-68CB2FFACBE8}" srcOrd="7" destOrd="0" presId="urn:microsoft.com/office/officeart/2005/8/layout/hierarchy3"/>
    <dgm:cxn modelId="{AE534E08-D46A-421B-8EED-BEABF5468B08}" type="presParOf" srcId="{AFC9050F-1C85-4B43-BA63-7E544A973E89}" destId="{DD83A90F-FA40-44E6-BB1E-3DF8BE075024}" srcOrd="8" destOrd="0" presId="urn:microsoft.com/office/officeart/2005/8/layout/hierarchy3"/>
    <dgm:cxn modelId="{984A6EFB-7C2E-4ABE-8F87-B0E58939BC95}" type="presParOf" srcId="{AFC9050F-1C85-4B43-BA63-7E544A973E89}" destId="{8917059F-76CD-4E1C-87CB-58A36E45A5E7}" srcOrd="9" destOrd="0" presId="urn:microsoft.com/office/officeart/2005/8/layout/hierarchy3"/>
    <dgm:cxn modelId="{B069D8B8-BDA7-446D-B2B3-2FEE412266A5}" type="presParOf" srcId="{2943AEBF-F753-4D02-963E-5F40832DB23F}" destId="{F8241DA1-695C-46BA-95CD-EF4141B88FC8}" srcOrd="1" destOrd="0" presId="urn:microsoft.com/office/officeart/2005/8/layout/hierarchy3"/>
    <dgm:cxn modelId="{941BCFAD-7F8C-47DC-A8E7-6B9E5D45DC27}" type="presParOf" srcId="{F8241DA1-695C-46BA-95CD-EF4141B88FC8}" destId="{5C725A9D-3213-4413-BC75-ED4965EA2D49}" srcOrd="0" destOrd="0" presId="urn:microsoft.com/office/officeart/2005/8/layout/hierarchy3"/>
    <dgm:cxn modelId="{5C4EE708-8877-4698-96F1-03405C2F7883}" type="presParOf" srcId="{5C725A9D-3213-4413-BC75-ED4965EA2D49}" destId="{8CD17CA2-B952-4B6C-8726-0572C911BD43}" srcOrd="0" destOrd="0" presId="urn:microsoft.com/office/officeart/2005/8/layout/hierarchy3"/>
    <dgm:cxn modelId="{470CE026-EE63-491B-BAB4-190527699DC0}" type="presParOf" srcId="{5C725A9D-3213-4413-BC75-ED4965EA2D49}" destId="{4B385A61-6F4D-487B-AAF1-114554BA00C8}" srcOrd="1" destOrd="0" presId="urn:microsoft.com/office/officeart/2005/8/layout/hierarchy3"/>
    <dgm:cxn modelId="{28D3984F-BDE4-44F8-A210-29BDB075D115}" type="presParOf" srcId="{F8241DA1-695C-46BA-95CD-EF4141B88FC8}" destId="{38A6597F-00CC-4D45-8723-C89B5755AEAF}" srcOrd="1" destOrd="0" presId="urn:microsoft.com/office/officeart/2005/8/layout/hierarchy3"/>
    <dgm:cxn modelId="{BCFADF63-6523-444F-9130-9E977759BA06}" type="presParOf" srcId="{38A6597F-00CC-4D45-8723-C89B5755AEAF}" destId="{5213FE6B-3274-4E52-8BF4-8A59F0E2D632}" srcOrd="0" destOrd="0" presId="urn:microsoft.com/office/officeart/2005/8/layout/hierarchy3"/>
    <dgm:cxn modelId="{B4380DF0-065A-4F23-A7F6-81C265C05CA6}" type="presParOf" srcId="{38A6597F-00CC-4D45-8723-C89B5755AEAF}" destId="{74051467-074B-457E-A8E6-D0DA7DF1A003}" srcOrd="1" destOrd="0" presId="urn:microsoft.com/office/officeart/2005/8/layout/hierarchy3"/>
    <dgm:cxn modelId="{9B1AD2AE-B868-449D-8000-270877471ED3}" type="presParOf" srcId="{38A6597F-00CC-4D45-8723-C89B5755AEAF}" destId="{A5BA95BD-CDC4-4353-A2D3-437EEC5B72D4}" srcOrd="2" destOrd="0" presId="urn:microsoft.com/office/officeart/2005/8/layout/hierarchy3"/>
    <dgm:cxn modelId="{AEA899A4-8B54-4A4D-A357-37042A9E64D4}" type="presParOf" srcId="{38A6597F-00CC-4D45-8723-C89B5755AEAF}" destId="{395502A5-DB4C-4BB2-8A2E-8E812A69DFA4}" srcOrd="3" destOrd="0" presId="urn:microsoft.com/office/officeart/2005/8/layout/hierarchy3"/>
    <dgm:cxn modelId="{03D5539F-6818-4265-ACE2-68CFFCAF0C91}" type="presParOf" srcId="{38A6597F-00CC-4D45-8723-C89B5755AEAF}" destId="{6A65E721-2F4B-4416-9D31-871B89B295A0}" srcOrd="4" destOrd="0" presId="urn:microsoft.com/office/officeart/2005/8/layout/hierarchy3"/>
    <dgm:cxn modelId="{58C449B9-AC51-4F84-9824-E2D10DE18E0F}" type="presParOf" srcId="{38A6597F-00CC-4D45-8723-C89B5755AEAF}" destId="{2DF40A0A-FC7E-4ED7-96F6-BC2980F58AE2}" srcOrd="5" destOrd="0" presId="urn:microsoft.com/office/officeart/2005/8/layout/hierarchy3"/>
    <dgm:cxn modelId="{4A071B48-9DEB-4BC3-811B-3DC3CD875A93}" type="presParOf" srcId="{38A6597F-00CC-4D45-8723-C89B5755AEAF}" destId="{564FF6B1-4270-4597-ACDB-242E75CC2C39}" srcOrd="6" destOrd="0" presId="urn:microsoft.com/office/officeart/2005/8/layout/hierarchy3"/>
    <dgm:cxn modelId="{846FA906-B5E5-4296-A090-87E157AE68E7}" type="presParOf" srcId="{38A6597F-00CC-4D45-8723-C89B5755AEAF}" destId="{37C4DEF8-5C66-48B5-9293-2EC78B216443}"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660FD7-29E8-4830-8FA9-E42F64F41A5A}">
      <dsp:nvSpPr>
        <dsp:cNvPr id="0" name=""/>
        <dsp:cNvSpPr/>
      </dsp:nvSpPr>
      <dsp:spPr>
        <a:xfrm>
          <a:off x="238971" y="2038"/>
          <a:ext cx="2284857" cy="4771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lang="nl-NL" sz="1600" b="1" kern="1200" dirty="0">
              <a:latin typeface="Arial" panose="020B0604020202020204" pitchFamily="34" charset="0"/>
              <a:cs typeface="Arial" panose="020B0604020202020204" pitchFamily="34" charset="0"/>
            </a:rPr>
            <a:t>Doelgroepen</a:t>
          </a:r>
        </a:p>
      </dsp:txBody>
      <dsp:txXfrm>
        <a:off x="252945" y="16012"/>
        <a:ext cx="2256909" cy="449175"/>
      </dsp:txXfrm>
    </dsp:sp>
    <dsp:sp modelId="{80EDA64A-A034-4E51-872D-659B8099F110}">
      <dsp:nvSpPr>
        <dsp:cNvPr id="0" name=""/>
        <dsp:cNvSpPr/>
      </dsp:nvSpPr>
      <dsp:spPr>
        <a:xfrm>
          <a:off x="467457" y="479161"/>
          <a:ext cx="228485" cy="450957"/>
        </a:xfrm>
        <a:custGeom>
          <a:avLst/>
          <a:gdLst/>
          <a:ahLst/>
          <a:cxnLst/>
          <a:rect l="0" t="0" r="0" b="0"/>
          <a:pathLst>
            <a:path>
              <a:moveTo>
                <a:pt x="0" y="0"/>
              </a:moveTo>
              <a:lnTo>
                <a:pt x="0" y="450957"/>
              </a:lnTo>
              <a:lnTo>
                <a:pt x="228485" y="4509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8B71B2-BFB7-4E4A-8723-FBE07A8420F7}">
      <dsp:nvSpPr>
        <dsp:cNvPr id="0" name=""/>
        <dsp:cNvSpPr/>
      </dsp:nvSpPr>
      <dsp:spPr>
        <a:xfrm>
          <a:off x="695942" y="598442"/>
          <a:ext cx="2621575" cy="663354"/>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nl-NL" sz="1200" b="1" kern="1200" dirty="0">
              <a:latin typeface="Arial" panose="020B0604020202020204" pitchFamily="34" charset="0"/>
              <a:cs typeface="Arial" panose="020B0604020202020204" pitchFamily="34" charset="0"/>
            </a:rPr>
            <a:t>Potentiële projectdragers</a:t>
          </a:r>
        </a:p>
        <a:p>
          <a:pPr marL="0" lvl="0" indent="0" algn="ctr" defTabSz="533400" rtl="0">
            <a:lnSpc>
              <a:spcPct val="90000"/>
            </a:lnSpc>
            <a:spcBef>
              <a:spcPct val="0"/>
            </a:spcBef>
            <a:spcAft>
              <a:spcPct val="35000"/>
            </a:spcAft>
            <a:buNone/>
          </a:pPr>
          <a:r>
            <a:rPr lang="nl-NL" sz="1200" b="1" kern="1200" dirty="0">
              <a:latin typeface="Arial" panose="020B0604020202020204" pitchFamily="34" charset="0"/>
              <a:cs typeface="Arial" panose="020B0604020202020204" pitchFamily="34" charset="0"/>
            </a:rPr>
            <a:t>Projectdragers</a:t>
          </a:r>
        </a:p>
      </dsp:txBody>
      <dsp:txXfrm>
        <a:off x="715371" y="617871"/>
        <a:ext cx="2582717" cy="624496"/>
      </dsp:txXfrm>
    </dsp:sp>
    <dsp:sp modelId="{040120EA-125A-4DFD-8938-2ED8C4558A0A}">
      <dsp:nvSpPr>
        <dsp:cNvPr id="0" name=""/>
        <dsp:cNvSpPr/>
      </dsp:nvSpPr>
      <dsp:spPr>
        <a:xfrm>
          <a:off x="467457" y="479161"/>
          <a:ext cx="228485" cy="1140477"/>
        </a:xfrm>
        <a:custGeom>
          <a:avLst/>
          <a:gdLst/>
          <a:ahLst/>
          <a:cxnLst/>
          <a:rect l="0" t="0" r="0" b="0"/>
          <a:pathLst>
            <a:path>
              <a:moveTo>
                <a:pt x="0" y="0"/>
              </a:moveTo>
              <a:lnTo>
                <a:pt x="0" y="1140477"/>
              </a:lnTo>
              <a:lnTo>
                <a:pt x="228485" y="11404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0A6462-2B28-4E47-924A-A0EDAA6AB31D}">
      <dsp:nvSpPr>
        <dsp:cNvPr id="0" name=""/>
        <dsp:cNvSpPr/>
      </dsp:nvSpPr>
      <dsp:spPr>
        <a:xfrm>
          <a:off x="695942" y="1381077"/>
          <a:ext cx="1445324" cy="4771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nl-NL" sz="1200" b="1" kern="1200" dirty="0">
              <a:latin typeface="Arial" panose="020B0604020202020204" pitchFamily="34" charset="0"/>
              <a:cs typeface="Arial" panose="020B0604020202020204" pitchFamily="34" charset="0"/>
            </a:rPr>
            <a:t>De gebruikers</a:t>
          </a:r>
        </a:p>
      </dsp:txBody>
      <dsp:txXfrm>
        <a:off x="709916" y="1395051"/>
        <a:ext cx="1417376" cy="449175"/>
      </dsp:txXfrm>
    </dsp:sp>
    <dsp:sp modelId="{71418FB7-58BB-430C-98F1-37541BCCECF3}">
      <dsp:nvSpPr>
        <dsp:cNvPr id="0" name=""/>
        <dsp:cNvSpPr/>
      </dsp:nvSpPr>
      <dsp:spPr>
        <a:xfrm>
          <a:off x="467457" y="479161"/>
          <a:ext cx="228485" cy="1736881"/>
        </a:xfrm>
        <a:custGeom>
          <a:avLst/>
          <a:gdLst/>
          <a:ahLst/>
          <a:cxnLst/>
          <a:rect l="0" t="0" r="0" b="0"/>
          <a:pathLst>
            <a:path>
              <a:moveTo>
                <a:pt x="0" y="0"/>
              </a:moveTo>
              <a:lnTo>
                <a:pt x="0" y="1736881"/>
              </a:lnTo>
              <a:lnTo>
                <a:pt x="228485" y="17368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BCF2B5-97FB-447B-A5C1-1335AD043D68}">
      <dsp:nvSpPr>
        <dsp:cNvPr id="0" name=""/>
        <dsp:cNvSpPr/>
      </dsp:nvSpPr>
      <dsp:spPr>
        <a:xfrm>
          <a:off x="695942" y="1977481"/>
          <a:ext cx="1563063" cy="4771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nl-NL" sz="1200" b="1" kern="1200" dirty="0">
              <a:latin typeface="Arial" panose="020B0604020202020204" pitchFamily="34" charset="0"/>
              <a:cs typeface="Arial" panose="020B0604020202020204" pitchFamily="34" charset="0"/>
            </a:rPr>
            <a:t>Het grote publiek</a:t>
          </a:r>
        </a:p>
      </dsp:txBody>
      <dsp:txXfrm>
        <a:off x="709916" y="1991455"/>
        <a:ext cx="1535115" cy="449175"/>
      </dsp:txXfrm>
    </dsp:sp>
    <dsp:sp modelId="{B365D0EC-36E6-4EDE-BC3E-A7A30758A16B}">
      <dsp:nvSpPr>
        <dsp:cNvPr id="0" name=""/>
        <dsp:cNvSpPr/>
      </dsp:nvSpPr>
      <dsp:spPr>
        <a:xfrm>
          <a:off x="467457" y="479161"/>
          <a:ext cx="228485" cy="2333285"/>
        </a:xfrm>
        <a:custGeom>
          <a:avLst/>
          <a:gdLst/>
          <a:ahLst/>
          <a:cxnLst/>
          <a:rect l="0" t="0" r="0" b="0"/>
          <a:pathLst>
            <a:path>
              <a:moveTo>
                <a:pt x="0" y="0"/>
              </a:moveTo>
              <a:lnTo>
                <a:pt x="0" y="2333285"/>
              </a:lnTo>
              <a:lnTo>
                <a:pt x="228485" y="23332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8860E3-7094-4152-B4AB-68CB2FFACBE8}">
      <dsp:nvSpPr>
        <dsp:cNvPr id="0" name=""/>
        <dsp:cNvSpPr/>
      </dsp:nvSpPr>
      <dsp:spPr>
        <a:xfrm>
          <a:off x="695942" y="2573885"/>
          <a:ext cx="1639479" cy="4771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nl-NL" sz="1200" b="1" kern="1200" dirty="0">
              <a:latin typeface="Arial" panose="020B0604020202020204" pitchFamily="34" charset="0"/>
              <a:cs typeface="Arial" panose="020B0604020202020204" pitchFamily="34" charset="0"/>
            </a:rPr>
            <a:t>De media</a:t>
          </a:r>
        </a:p>
      </dsp:txBody>
      <dsp:txXfrm>
        <a:off x="709916" y="2587859"/>
        <a:ext cx="1611531" cy="449175"/>
      </dsp:txXfrm>
    </dsp:sp>
    <dsp:sp modelId="{DD83A90F-FA40-44E6-BB1E-3DF8BE075024}">
      <dsp:nvSpPr>
        <dsp:cNvPr id="0" name=""/>
        <dsp:cNvSpPr/>
      </dsp:nvSpPr>
      <dsp:spPr>
        <a:xfrm>
          <a:off x="467457" y="479161"/>
          <a:ext cx="228485" cy="2929689"/>
        </a:xfrm>
        <a:custGeom>
          <a:avLst/>
          <a:gdLst/>
          <a:ahLst/>
          <a:cxnLst/>
          <a:rect l="0" t="0" r="0" b="0"/>
          <a:pathLst>
            <a:path>
              <a:moveTo>
                <a:pt x="0" y="0"/>
              </a:moveTo>
              <a:lnTo>
                <a:pt x="0" y="2929689"/>
              </a:lnTo>
              <a:lnTo>
                <a:pt x="228485" y="292968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17059F-76CD-4E1C-87CB-58A36E45A5E7}">
      <dsp:nvSpPr>
        <dsp:cNvPr id="0" name=""/>
        <dsp:cNvSpPr/>
      </dsp:nvSpPr>
      <dsp:spPr>
        <a:xfrm>
          <a:off x="695942" y="3170289"/>
          <a:ext cx="1782410" cy="4771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nl-NL" sz="1200" b="1" kern="1200" dirty="0">
              <a:latin typeface="Arial" panose="020B0604020202020204" pitchFamily="34" charset="0"/>
              <a:cs typeface="Arial" panose="020B0604020202020204" pitchFamily="34" charset="0"/>
            </a:rPr>
            <a:t>De institutionele spelers</a:t>
          </a:r>
        </a:p>
      </dsp:txBody>
      <dsp:txXfrm>
        <a:off x="709916" y="3184263"/>
        <a:ext cx="1754462" cy="449175"/>
      </dsp:txXfrm>
    </dsp:sp>
    <dsp:sp modelId="{8CD17CA2-B952-4B6C-8726-0572C911BD43}">
      <dsp:nvSpPr>
        <dsp:cNvPr id="0" name=""/>
        <dsp:cNvSpPr/>
      </dsp:nvSpPr>
      <dsp:spPr>
        <a:xfrm>
          <a:off x="3087629" y="0"/>
          <a:ext cx="3537106" cy="4771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lang="nl-NL" sz="1600" b="1" kern="1200" dirty="0">
              <a:latin typeface="Arial" panose="020B0604020202020204" pitchFamily="34" charset="0"/>
              <a:cs typeface="Arial" panose="020B0604020202020204" pitchFamily="34" charset="0"/>
            </a:rPr>
            <a:t>Communicatiedoelstellingen</a:t>
          </a:r>
        </a:p>
      </dsp:txBody>
      <dsp:txXfrm>
        <a:off x="3101603" y="13974"/>
        <a:ext cx="3509158" cy="449175"/>
      </dsp:txXfrm>
    </dsp:sp>
    <dsp:sp modelId="{5213FE6B-3274-4E52-8BF4-8A59F0E2D632}">
      <dsp:nvSpPr>
        <dsp:cNvPr id="0" name=""/>
        <dsp:cNvSpPr/>
      </dsp:nvSpPr>
      <dsp:spPr>
        <a:xfrm>
          <a:off x="3441340" y="477123"/>
          <a:ext cx="490032" cy="576838"/>
        </a:xfrm>
        <a:custGeom>
          <a:avLst/>
          <a:gdLst/>
          <a:ahLst/>
          <a:cxnLst/>
          <a:rect l="0" t="0" r="0" b="0"/>
          <a:pathLst>
            <a:path>
              <a:moveTo>
                <a:pt x="0" y="0"/>
              </a:moveTo>
              <a:lnTo>
                <a:pt x="0" y="576838"/>
              </a:lnTo>
              <a:lnTo>
                <a:pt x="490032" y="5768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051467-074B-457E-A8E6-D0DA7DF1A003}">
      <dsp:nvSpPr>
        <dsp:cNvPr id="0" name=""/>
        <dsp:cNvSpPr/>
      </dsp:nvSpPr>
      <dsp:spPr>
        <a:xfrm>
          <a:off x="3931373" y="573397"/>
          <a:ext cx="1972809" cy="961126"/>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nl-NL" sz="1200" b="1" kern="1200" dirty="0">
              <a:latin typeface="Arial" panose="020B0604020202020204" pitchFamily="34" charset="0"/>
              <a:cs typeface="Arial" panose="020B0604020202020204" pitchFamily="34" charset="0"/>
            </a:rPr>
            <a:t>De bekendheid en zichtbaarheid verhogen van de gezamenlijke tussenkomst van Europa en het BHG</a:t>
          </a:r>
        </a:p>
      </dsp:txBody>
      <dsp:txXfrm>
        <a:off x="3959523" y="601547"/>
        <a:ext cx="1916509" cy="904826"/>
      </dsp:txXfrm>
    </dsp:sp>
    <dsp:sp modelId="{A5BA95BD-CDC4-4353-A2D3-437EEC5B72D4}">
      <dsp:nvSpPr>
        <dsp:cNvPr id="0" name=""/>
        <dsp:cNvSpPr/>
      </dsp:nvSpPr>
      <dsp:spPr>
        <a:xfrm>
          <a:off x="3441340" y="477123"/>
          <a:ext cx="554692" cy="1553719"/>
        </a:xfrm>
        <a:custGeom>
          <a:avLst/>
          <a:gdLst/>
          <a:ahLst/>
          <a:cxnLst/>
          <a:rect l="0" t="0" r="0" b="0"/>
          <a:pathLst>
            <a:path>
              <a:moveTo>
                <a:pt x="0" y="0"/>
              </a:moveTo>
              <a:lnTo>
                <a:pt x="0" y="1553719"/>
              </a:lnTo>
              <a:lnTo>
                <a:pt x="554692" y="15537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5502A5-DB4C-4BB2-8A2E-8E812A69DFA4}">
      <dsp:nvSpPr>
        <dsp:cNvPr id="0" name=""/>
        <dsp:cNvSpPr/>
      </dsp:nvSpPr>
      <dsp:spPr>
        <a:xfrm>
          <a:off x="3996033" y="1637807"/>
          <a:ext cx="1873025" cy="786070"/>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955" tIns="13970" rIns="20955" bIns="1397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nl-NL" sz="1100" b="1" kern="1200" dirty="0">
              <a:latin typeface="Arial" panose="020B0604020202020204" pitchFamily="34" charset="0"/>
              <a:cs typeface="Arial" panose="020B0604020202020204" pitchFamily="34" charset="0"/>
            </a:rPr>
            <a:t>Zorgen voor transparantie over de aanwending van de fondsen en zichtbaarheid ervan.</a:t>
          </a:r>
        </a:p>
        <a:p>
          <a:pPr lvl="0" algn="ctr" defTabSz="311150">
            <a:lnSpc>
              <a:spcPct val="90000"/>
            </a:lnSpc>
            <a:spcBef>
              <a:spcPct val="0"/>
            </a:spcBef>
            <a:spcAft>
              <a:spcPct val="35000"/>
            </a:spcAft>
            <a:buNone/>
          </a:pPr>
          <a:endParaRPr lang="fr-BE" sz="1100" b="1" kern="1200" dirty="0">
            <a:latin typeface="Arial" panose="020B0604020202020204" pitchFamily="34" charset="0"/>
            <a:cs typeface="Arial" panose="020B0604020202020204" pitchFamily="34" charset="0"/>
          </a:endParaRPr>
        </a:p>
      </dsp:txBody>
      <dsp:txXfrm>
        <a:off x="4019056" y="1660830"/>
        <a:ext cx="1826979" cy="740024"/>
      </dsp:txXfrm>
    </dsp:sp>
    <dsp:sp modelId="{6A65E721-2F4B-4416-9D31-871B89B295A0}">
      <dsp:nvSpPr>
        <dsp:cNvPr id="0" name=""/>
        <dsp:cNvSpPr/>
      </dsp:nvSpPr>
      <dsp:spPr>
        <a:xfrm>
          <a:off x="3441340" y="477123"/>
          <a:ext cx="490032" cy="2522205"/>
        </a:xfrm>
        <a:custGeom>
          <a:avLst/>
          <a:gdLst/>
          <a:ahLst/>
          <a:cxnLst/>
          <a:rect l="0" t="0" r="0" b="0"/>
          <a:pathLst>
            <a:path>
              <a:moveTo>
                <a:pt x="0" y="0"/>
              </a:moveTo>
              <a:lnTo>
                <a:pt x="0" y="2522205"/>
              </a:lnTo>
              <a:lnTo>
                <a:pt x="490032" y="25222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F40A0A-FC7E-4ED7-96F6-BC2980F58AE2}">
      <dsp:nvSpPr>
        <dsp:cNvPr id="0" name=""/>
        <dsp:cNvSpPr/>
      </dsp:nvSpPr>
      <dsp:spPr>
        <a:xfrm>
          <a:off x="3931373" y="2619431"/>
          <a:ext cx="2041530" cy="759795"/>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rtl="0">
            <a:lnSpc>
              <a:spcPct val="90000"/>
            </a:lnSpc>
            <a:spcBef>
              <a:spcPct val="0"/>
            </a:spcBef>
            <a:spcAft>
              <a:spcPct val="35000"/>
            </a:spcAft>
            <a:buNone/>
          </a:pPr>
          <a:r>
            <a:rPr lang="nl-NL" sz="1100" b="1" kern="1200" dirty="0">
              <a:latin typeface="Arial" panose="020B0604020202020204" pitchFamily="34" charset="0"/>
              <a:cs typeface="Arial" panose="020B0604020202020204" pitchFamily="34" charset="0"/>
            </a:rPr>
            <a:t>De uitstraling van het nieuwe OP en de geselecteerde projecten ondersteunen en bevorderen.</a:t>
          </a:r>
        </a:p>
      </dsp:txBody>
      <dsp:txXfrm>
        <a:off x="3953627" y="2641685"/>
        <a:ext cx="1997022" cy="715287"/>
      </dsp:txXfrm>
    </dsp:sp>
    <dsp:sp modelId="{564FF6B1-4270-4597-ACDB-242E75CC2C39}">
      <dsp:nvSpPr>
        <dsp:cNvPr id="0" name=""/>
        <dsp:cNvSpPr/>
      </dsp:nvSpPr>
      <dsp:spPr>
        <a:xfrm>
          <a:off x="3441340" y="477123"/>
          <a:ext cx="554692" cy="3226753"/>
        </a:xfrm>
        <a:custGeom>
          <a:avLst/>
          <a:gdLst/>
          <a:ahLst/>
          <a:cxnLst/>
          <a:rect l="0" t="0" r="0" b="0"/>
          <a:pathLst>
            <a:path>
              <a:moveTo>
                <a:pt x="0" y="0"/>
              </a:moveTo>
              <a:lnTo>
                <a:pt x="0" y="3226753"/>
              </a:lnTo>
              <a:lnTo>
                <a:pt x="554692" y="32267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C4DEF8-5C66-48B5-9293-2EC78B216443}">
      <dsp:nvSpPr>
        <dsp:cNvPr id="0" name=""/>
        <dsp:cNvSpPr/>
      </dsp:nvSpPr>
      <dsp:spPr>
        <a:xfrm>
          <a:off x="3996033" y="3465314"/>
          <a:ext cx="2393174" cy="47712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rtl="0">
            <a:lnSpc>
              <a:spcPct val="90000"/>
            </a:lnSpc>
            <a:spcBef>
              <a:spcPct val="0"/>
            </a:spcBef>
            <a:spcAft>
              <a:spcPct val="35000"/>
            </a:spcAft>
            <a:buNone/>
          </a:pPr>
          <a:r>
            <a:rPr lang="nl-NL" sz="1100" b="1" kern="1200" dirty="0">
              <a:latin typeface="Arial" panose="020B0604020202020204" pitchFamily="34" charset="0"/>
              <a:cs typeface="Arial" panose="020B0604020202020204" pitchFamily="34" charset="0"/>
            </a:rPr>
            <a:t>De Brusselse dynamiek van stedelijke ontwikkeling op Europees vlak promoten.</a:t>
          </a:r>
        </a:p>
      </dsp:txBody>
      <dsp:txXfrm>
        <a:off x="4010007" y="3479288"/>
        <a:ext cx="2365226" cy="44917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10-10-24</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‹nr.›</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10-10-24</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‹nr.›</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Les obligations que nous veillerons ensemble à respecter découlent de différents articles du règlement européen repris sur ce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Les grands principes sont résumés dans une guidance établie par la Commission</a:t>
            </a:r>
          </a:p>
          <a:p>
            <a:endParaRPr lang="fr-BE" dirty="0"/>
          </a:p>
          <a:p>
            <a:endParaRPr lang="fr-BE" dirty="0"/>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2</a:t>
            </a:fld>
            <a:endParaRPr lang="fr-BE" dirty="0"/>
          </a:p>
        </p:txBody>
      </p:sp>
    </p:spTree>
    <p:extLst>
      <p:ext uri="{BB962C8B-B14F-4D97-AF65-F5344CB8AC3E}">
        <p14:creationId xmlns:p14="http://schemas.microsoft.com/office/powerpoint/2010/main" val="3342718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BE" dirty="0"/>
              <a:t>Les principaux articles sur lesquelles nous voulons attirer votre attention sont </a:t>
            </a:r>
          </a:p>
          <a:p>
            <a:r>
              <a:rPr lang="fr-BE" dirty="0"/>
              <a:t>L’article 46 qui met en évidence l’obligation que nous avons de veiller à ce que le soutien accordé soit rendu visible lors de toute activité organisée ; notre obligation de reprendre l’ensemble de vos projets sur le portail internet unique. Nous attirons votre attention sur le fait que vos projets seront également rendus visible sur la carte </a:t>
            </a:r>
            <a:r>
              <a:rPr lang="fr-BE" dirty="0" err="1"/>
              <a:t>kohesio</a:t>
            </a:r>
            <a:r>
              <a:rPr lang="fr-BE" dirty="0"/>
              <a:t> (commission) et sur notre site </a:t>
            </a:r>
            <a:r>
              <a:rPr lang="fr-BE" dirty="0" err="1"/>
              <a:t>feder.brussels</a:t>
            </a:r>
            <a:r>
              <a:rPr lang="fr-BE" dirty="0"/>
              <a:t>. Nous ne pouvons assurer une visibilité optimale et juste sans votre aide. C’est pourquoi nous insistons sur l’importance des données que vous transmettrez principalement par le biais de SF lors de vos rapportages. Il est également très précieux de nous fournir des visuels libres de droit.</a:t>
            </a:r>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3</a:t>
            </a:fld>
            <a:endParaRPr lang="fr-BE" dirty="0"/>
          </a:p>
        </p:txBody>
      </p:sp>
    </p:spTree>
    <p:extLst>
      <p:ext uri="{BB962C8B-B14F-4D97-AF65-F5344CB8AC3E}">
        <p14:creationId xmlns:p14="http://schemas.microsoft.com/office/powerpoint/2010/main" val="2461752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On vous demande de rendre le soutien visible mais cmt le faire ? Principalement par le biais de la bannière que nous avons mis en page pour vous et déclinez en différentes versions (couleurs / langues) ou par le renvoi vers notre site web, par exemple lors de la rédaction de communiqués de presse.</a:t>
            </a:r>
          </a:p>
          <a:p>
            <a:endParaRPr lang="fr-BE" dirty="0"/>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4</a:t>
            </a:fld>
            <a:endParaRPr lang="fr-BE" dirty="0"/>
          </a:p>
        </p:txBody>
      </p:sp>
    </p:spTree>
    <p:extLst>
      <p:ext uri="{BB962C8B-B14F-4D97-AF65-F5344CB8AC3E}">
        <p14:creationId xmlns:p14="http://schemas.microsoft.com/office/powerpoint/2010/main" val="1752417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Enfin, l’article 50, bien qu’il concerne ici les instruments financiers, s’applique dans son fonds, également à vos projets : il sera ainsi obligatoire de faire mention du soutien du FEDER sur votre site web et vos réseaux sociaux tout en mettant en évidence le nom et l’objectif du projet soutenu. La bannière sera à nouveau apposée, idéalement sur la page d’accueil de votre site.</a:t>
            </a:r>
          </a:p>
          <a:p>
            <a:r>
              <a:rPr lang="fr-BE" dirty="0"/>
              <a:t>Pour les projets dont l’infrastructure est financée, une plaque devra être apposée dans un endroit visible du public. Pour des projets dont du matériel est financé, le soutien devra également être rendu visible sur ce matériel. Nous avons des exemples de plaques, des autocollants qui vous aideront à honorer cette obligation. </a:t>
            </a:r>
          </a:p>
          <a:p>
            <a:endParaRPr lang="fr-BE" dirty="0"/>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5</a:t>
            </a:fld>
            <a:endParaRPr lang="fr-BE" dirty="0"/>
          </a:p>
        </p:txBody>
      </p:sp>
    </p:spTree>
    <p:extLst>
      <p:ext uri="{BB962C8B-B14F-4D97-AF65-F5344CB8AC3E}">
        <p14:creationId xmlns:p14="http://schemas.microsoft.com/office/powerpoint/2010/main" val="2769818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Vous avez donc compris l’importance de cette obligation d’informer le public quant au soutien qui vous est octroyé. Des manquements peuvent entraîner des corrections financières. Cependant, à côté de ce côté obligatoire, nous sommes convaincus que nous avons chacun intérêt à tirer de cette mise en valeur. Pour vous, la mise en évidence du soutien octroyé par l’Europe et la Région est une preuve de confiance, de qualité de votre projet et le fait de nous informer quant à vos différentes communications nous permet de les relayer et de vous faire bénéficier des importants réseaux de la Commission, de la représentation de la Belgique auprès de l’Union européenne. Pour nous, vos résultats, la réussite de votre projet est un moyen essentiel de faire comprendre au citoyen dans quoi est investi son argent et de lui faire prendre conscience du rôle que jouent l’Europe et la Région dans l’amélioration du quotidien des bruxellois-e-s. </a:t>
            </a:r>
          </a:p>
          <a:p>
            <a:endParaRPr lang="fr-BE" dirty="0"/>
          </a:p>
          <a:p>
            <a:r>
              <a:rPr lang="fr-BE" dirty="0"/>
              <a:t>La bannière sera votre principal outil (plaque, communiqué de presse, articles, matériel) ainsi que le renvoi vers notre site, nos réseaux sociaux.</a:t>
            </a:r>
          </a:p>
          <a:p>
            <a:r>
              <a:rPr lang="fr-BE" dirty="0"/>
              <a:t>Une guidance est mise à votre disposition sur notre site web. A côté des conseils que nous pouvons vous apporter, nous vous demandons de nous envoyer vos projets avant publication afin que nous puissions vérifier ensemble la justesse du projet envisagé. Cela nous permet de nous assurer ensemble qu’en cas de contrôle, nous respectons effectivement les règles appliquées.</a:t>
            </a:r>
          </a:p>
          <a:p>
            <a:endParaRPr lang="fr-BE" dirty="0"/>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6</a:t>
            </a:fld>
            <a:endParaRPr lang="fr-BE" dirty="0"/>
          </a:p>
        </p:txBody>
      </p:sp>
    </p:spTree>
    <p:extLst>
      <p:ext uri="{BB962C8B-B14F-4D97-AF65-F5344CB8AC3E}">
        <p14:creationId xmlns:p14="http://schemas.microsoft.com/office/powerpoint/2010/main" val="4225655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7</a:t>
            </a:fld>
            <a:endParaRPr lang="fr-BE" dirty="0"/>
          </a:p>
        </p:txBody>
      </p:sp>
    </p:spTree>
    <p:extLst>
      <p:ext uri="{BB962C8B-B14F-4D97-AF65-F5344CB8AC3E}">
        <p14:creationId xmlns:p14="http://schemas.microsoft.com/office/powerpoint/2010/main" val="3891808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Te </a:t>
            </a:r>
            <a:r>
              <a:rPr lang="fr-BE" dirty="0" err="1"/>
              <a:t>vinden</a:t>
            </a:r>
            <a:r>
              <a:rPr lang="fr-BE" dirty="0"/>
              <a:t> op onze </a:t>
            </a:r>
            <a:r>
              <a:rPr lang="fr-BE" dirty="0" err="1"/>
              <a:t>website</a:t>
            </a:r>
            <a:r>
              <a:rPr lang="fr-BE" dirty="0"/>
              <a:t> maar </a:t>
            </a:r>
            <a:r>
              <a:rPr lang="fr-BE" dirty="0" err="1"/>
              <a:t>is</a:t>
            </a:r>
            <a:r>
              <a:rPr lang="fr-BE" dirty="0"/>
              <a:t> </a:t>
            </a:r>
            <a:r>
              <a:rPr lang="fr-BE" dirty="0" err="1"/>
              <a:t>momenteel</a:t>
            </a:r>
            <a:r>
              <a:rPr lang="fr-BE" dirty="0"/>
              <a:t> niet </a:t>
            </a:r>
            <a:r>
              <a:rPr lang="fr-BE" dirty="0" err="1"/>
              <a:t>meer</a:t>
            </a:r>
            <a:r>
              <a:rPr lang="fr-BE" dirty="0"/>
              <a:t> </a:t>
            </a:r>
            <a:r>
              <a:rPr lang="fr-BE" dirty="0" err="1"/>
              <a:t>actueel</a:t>
            </a:r>
            <a:r>
              <a:rPr lang="fr-BE" dirty="0"/>
              <a:t>, </a:t>
            </a:r>
            <a:r>
              <a:rPr lang="fr-BE" dirty="0" err="1"/>
              <a:t>lichte</a:t>
            </a:r>
            <a:r>
              <a:rPr lang="fr-BE" dirty="0"/>
              <a:t> </a:t>
            </a:r>
            <a:r>
              <a:rPr lang="fr-BE" dirty="0" err="1"/>
              <a:t>aanpassingen</a:t>
            </a:r>
            <a:r>
              <a:rPr lang="fr-BE" dirty="0"/>
              <a:t> </a:t>
            </a:r>
            <a:r>
              <a:rPr lang="fr-BE" dirty="0" err="1"/>
              <a:t>aangebracht</a:t>
            </a:r>
            <a:r>
              <a:rPr lang="fr-BE" dirty="0"/>
              <a:t>. </a:t>
            </a:r>
            <a:r>
              <a:rPr lang="fr-BE" dirty="0" err="1"/>
              <a:t>Tegen</a:t>
            </a:r>
            <a:r>
              <a:rPr lang="fr-BE" dirty="0"/>
              <a:t> </a:t>
            </a:r>
            <a:r>
              <a:rPr lang="fr-BE" dirty="0" err="1"/>
              <a:t>eind</a:t>
            </a:r>
            <a:r>
              <a:rPr lang="fr-BE" dirty="0"/>
              <a:t> van de </a:t>
            </a:r>
            <a:r>
              <a:rPr lang="fr-BE" dirty="0" err="1"/>
              <a:t>maand</a:t>
            </a:r>
            <a:r>
              <a:rPr lang="fr-BE" dirty="0"/>
              <a:t> </a:t>
            </a:r>
            <a:r>
              <a:rPr lang="fr-BE" dirty="0" err="1"/>
              <a:t>zal</a:t>
            </a:r>
            <a:r>
              <a:rPr lang="fr-BE" dirty="0"/>
              <a:t> de </a:t>
            </a:r>
            <a:r>
              <a:rPr lang="fr-BE" dirty="0" err="1"/>
              <a:t>geüpdate</a:t>
            </a:r>
            <a:r>
              <a:rPr lang="fr-BE" dirty="0"/>
              <a:t> </a:t>
            </a:r>
            <a:r>
              <a:rPr lang="fr-BE" dirty="0" err="1"/>
              <a:t>versie</a:t>
            </a:r>
            <a:r>
              <a:rPr lang="fr-BE" dirty="0"/>
              <a:t> op de site </a:t>
            </a:r>
            <a:r>
              <a:rPr lang="fr-BE" dirty="0" err="1"/>
              <a:t>zijn</a:t>
            </a:r>
            <a:r>
              <a:rPr lang="fr-BE" dirty="0"/>
              <a:t>.</a:t>
            </a:r>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8</a:t>
            </a:fld>
            <a:endParaRPr lang="fr-BE" dirty="0"/>
          </a:p>
        </p:txBody>
      </p:sp>
    </p:spTree>
    <p:extLst>
      <p:ext uri="{BB962C8B-B14F-4D97-AF65-F5344CB8AC3E}">
        <p14:creationId xmlns:p14="http://schemas.microsoft.com/office/powerpoint/2010/main" val="3951315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Ce slide reprend l’ensemble des publics cibles et des objectifs visés.</a:t>
            </a:r>
          </a:p>
          <a:p>
            <a:r>
              <a:rPr lang="fr-BE" dirty="0"/>
              <a:t>Un mémo essentiel à notre sens dans la mesure ou pris par la gestion quotidienne, on oublie parfois la force qu’une communication peut avoir, le rôle qu’elle peut jouer et sur quels publics.</a:t>
            </a:r>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9</a:t>
            </a:fld>
            <a:endParaRPr lang="fr-BE" dirty="0"/>
          </a:p>
        </p:txBody>
      </p:sp>
    </p:spTree>
    <p:extLst>
      <p:ext uri="{BB962C8B-B14F-4D97-AF65-F5344CB8AC3E}">
        <p14:creationId xmlns:p14="http://schemas.microsoft.com/office/powerpoint/2010/main" val="1763087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10-10-24</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‹nr.›</a:t>
            </a:fld>
            <a:endParaRPr lang="fr-BE" dirty="0"/>
          </a:p>
        </p:txBody>
      </p:sp>
      <p:sp>
        <p:nvSpPr>
          <p:cNvPr id="8" name="ZoneTexte 7">
            <a:extLst>
              <a:ext uri="{FF2B5EF4-FFF2-40B4-BE49-F238E27FC236}">
                <a16:creationId xmlns:a16="http://schemas.microsoft.com/office/drawing/2014/main" id="{3AA91494-A105-A6D6-AEA9-0A7289928EAC}"/>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ec.europa.eu/regional_policy/en/information/publications/guides/2022/support-kit-for-eu-visibility-2021-2027-brand-book-for-managing-authorities-and-project-beneficiaries"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hyperlink" Target="mailto:msamalp@sprb.brussels" TargetMode="External"/><Relationship Id="rId2" Type="http://schemas.openxmlformats.org/officeDocument/2006/relationships/hyperlink" Target="mailto:areginster@gob.brussels" TargetMode="Externa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hyperlink" Target="mailto:ccrabeels@sprb.brussels"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mailto:feder@sprb.brussels" TargetMode="External"/><Relationship Id="rId2" Type="http://schemas.openxmlformats.org/officeDocument/2006/relationships/hyperlink" Target="http://feder.brussels/" TargetMode="Externa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hyperlink" Target="mailto:efro@gob.brussel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feder.brussels/"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755E42-93BA-622D-5060-D6C29E90EBFA}"/>
              </a:ext>
            </a:extLst>
          </p:cNvPr>
          <p:cNvSpPr>
            <a:spLocks noGrp="1"/>
          </p:cNvSpPr>
          <p:nvPr>
            <p:ph type="title"/>
          </p:nvPr>
        </p:nvSpPr>
        <p:spPr/>
        <p:txBody>
          <a:bodyPr>
            <a:noAutofit/>
          </a:bodyPr>
          <a:lstStyle/>
          <a:p>
            <a:pPr algn="ctr"/>
            <a:r>
              <a:rPr lang="fr-BE" sz="3600" dirty="0">
                <a:solidFill>
                  <a:schemeClr val="tx2"/>
                </a:solidFill>
              </a:rPr>
              <a:t>Communicatie</a:t>
            </a:r>
          </a:p>
        </p:txBody>
      </p:sp>
      <p:pic>
        <p:nvPicPr>
          <p:cNvPr id="1026" name="Picture 2" descr="Group People Chat on Mobile Phone Illustration Chat Feedback Vector ...">
            <a:extLst>
              <a:ext uri="{FF2B5EF4-FFF2-40B4-BE49-F238E27FC236}">
                <a16:creationId xmlns:a16="http://schemas.microsoft.com/office/drawing/2014/main" id="{61E6B610-5941-E2F5-E973-4710948CB9C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1794" y="987574"/>
            <a:ext cx="5912420" cy="3658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7921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F2C35F-F668-C51A-E84D-62E5EF4B9E92}"/>
              </a:ext>
            </a:extLst>
          </p:cNvPr>
          <p:cNvSpPr>
            <a:spLocks noGrp="1"/>
          </p:cNvSpPr>
          <p:nvPr>
            <p:ph type="title"/>
          </p:nvPr>
        </p:nvSpPr>
        <p:spPr/>
        <p:txBody>
          <a:bodyPr>
            <a:normAutofit/>
          </a:bodyPr>
          <a:lstStyle/>
          <a:p>
            <a:pPr rtl="0"/>
            <a:r>
              <a:rPr lang="fr-BE" sz="2400" b="1" i="0" strike="noStrike" cap="none" spc="0" baseline="0" dirty="0" err="1">
                <a:solidFill>
                  <a:srgbClr val="002060"/>
                </a:solidFill>
                <a:effectLst/>
                <a:latin typeface="Arial"/>
                <a:ea typeface="Arial"/>
                <a:cs typeface="Arial"/>
              </a:rPr>
              <a:t>Wettelijke</a:t>
            </a:r>
            <a:r>
              <a:rPr lang="fr-BE" sz="2400" b="1" i="0" strike="noStrike" cap="none" spc="0" baseline="0" dirty="0">
                <a:solidFill>
                  <a:srgbClr val="002060"/>
                </a:solidFill>
                <a:effectLst/>
                <a:latin typeface="Arial"/>
                <a:ea typeface="Arial"/>
                <a:cs typeface="Arial"/>
              </a:rPr>
              <a:t> </a:t>
            </a:r>
            <a:r>
              <a:rPr lang="fr-BE" sz="2400" b="1" i="0" strike="noStrike" cap="none" spc="0" baseline="0" dirty="0" err="1">
                <a:solidFill>
                  <a:srgbClr val="002060"/>
                </a:solidFill>
                <a:effectLst/>
                <a:latin typeface="Arial"/>
                <a:ea typeface="Arial"/>
                <a:cs typeface="Arial"/>
              </a:rPr>
              <a:t>verwijzingen</a:t>
            </a:r>
            <a:r>
              <a:rPr lang="fr-BE" sz="2400" b="1" i="0" strike="noStrike" cap="none" spc="0" baseline="0" dirty="0">
                <a:solidFill>
                  <a:srgbClr val="002060"/>
                </a:solidFill>
                <a:effectLst/>
                <a:latin typeface="Arial"/>
                <a:ea typeface="Arial"/>
                <a:cs typeface="Arial"/>
              </a:rPr>
              <a:t> en </a:t>
            </a:r>
            <a:r>
              <a:rPr lang="fr-BE" sz="2400" b="1" i="0" strike="noStrike" cap="none" spc="0" baseline="0" dirty="0" err="1">
                <a:solidFill>
                  <a:srgbClr val="002060"/>
                </a:solidFill>
                <a:effectLst/>
                <a:latin typeface="Arial"/>
                <a:ea typeface="Arial"/>
                <a:cs typeface="Arial"/>
              </a:rPr>
              <a:t>tools</a:t>
            </a:r>
            <a:r>
              <a:rPr lang="fr-BE" sz="2400" b="1" i="0" strike="noStrike" cap="none" spc="0" baseline="0" dirty="0">
                <a:solidFill>
                  <a:srgbClr val="002060"/>
                </a:solidFill>
                <a:effectLst/>
                <a:latin typeface="Arial"/>
                <a:ea typeface="Arial"/>
                <a:cs typeface="Arial"/>
              </a:rPr>
              <a:t> van de </a:t>
            </a:r>
            <a:r>
              <a:rPr lang="fr-BE" sz="2400" b="1" i="0" strike="noStrike" cap="none" spc="0" baseline="0" dirty="0" err="1">
                <a:solidFill>
                  <a:srgbClr val="002060"/>
                </a:solidFill>
                <a:effectLst/>
                <a:latin typeface="Arial"/>
                <a:ea typeface="Arial"/>
                <a:cs typeface="Arial"/>
              </a:rPr>
              <a:t>Commissie</a:t>
            </a:r>
            <a:endParaRPr lang="fr-BE" sz="2400" b="1" i="0" strike="noStrike" cap="none" spc="0" baseline="0" dirty="0">
              <a:solidFill>
                <a:srgbClr val="002060"/>
              </a:solidFill>
              <a:effectLst/>
              <a:latin typeface="Arial"/>
              <a:ea typeface="Arial"/>
              <a:cs typeface="Arial"/>
            </a:endParaRPr>
          </a:p>
        </p:txBody>
      </p:sp>
      <p:sp>
        <p:nvSpPr>
          <p:cNvPr id="3" name="Tijdelijke aanduiding voor tekst 2">
            <a:extLst>
              <a:ext uri="{FF2B5EF4-FFF2-40B4-BE49-F238E27FC236}">
                <a16:creationId xmlns:a16="http://schemas.microsoft.com/office/drawing/2014/main" id="{5DB89575-3810-C4FA-6E20-2FC7296E5350}"/>
              </a:ext>
            </a:extLst>
          </p:cNvPr>
          <p:cNvSpPr>
            <a:spLocks noGrp="1"/>
          </p:cNvSpPr>
          <p:nvPr>
            <p:ph type="body" sz="quarter" idx="10"/>
          </p:nvPr>
        </p:nvSpPr>
        <p:spPr/>
        <p:txBody>
          <a:bodyPr/>
          <a:lstStyle/>
          <a:p>
            <a:pPr rtl="0"/>
            <a:endParaRPr lang="nl-BE" dirty="0">
              <a:solidFill>
                <a:schemeClr val="tx1"/>
              </a:solidFill>
            </a:endParaRPr>
          </a:p>
          <a:p>
            <a:pPr rtl="0"/>
            <a:r>
              <a:rPr lang="fr-BE" sz="2000" b="0" i="0" strike="noStrike" cap="none" spc="0" baseline="0" dirty="0" err="1">
                <a:solidFill>
                  <a:srgbClr val="1F497D"/>
                </a:solidFill>
                <a:effectLst/>
                <a:latin typeface="Arial"/>
                <a:ea typeface="Arial"/>
                <a:cs typeface="Arial"/>
              </a:rPr>
              <a:t>Bijlage</a:t>
            </a:r>
            <a:r>
              <a:rPr lang="fr-BE" sz="2000" b="0" i="0" strike="noStrike" cap="none" spc="0" baseline="0" dirty="0">
                <a:solidFill>
                  <a:srgbClr val="1F497D"/>
                </a:solidFill>
                <a:effectLst/>
                <a:latin typeface="Arial"/>
                <a:ea typeface="Arial"/>
                <a:cs typeface="Arial"/>
              </a:rPr>
              <a:t> IX en </a:t>
            </a:r>
            <a:r>
              <a:rPr lang="fr-BE" sz="2000" b="0" i="0" strike="noStrike" cap="none" spc="0" baseline="0" dirty="0" err="1">
                <a:solidFill>
                  <a:srgbClr val="1F497D"/>
                </a:solidFill>
                <a:effectLst/>
                <a:latin typeface="Arial"/>
                <a:ea typeface="Arial"/>
                <a:cs typeface="Arial"/>
              </a:rPr>
              <a:t>bijkomende</a:t>
            </a:r>
            <a:r>
              <a:rPr lang="fr-BE" sz="2000" b="0" i="0" strike="noStrike" cap="none" spc="0" baseline="0" dirty="0">
                <a:solidFill>
                  <a:srgbClr val="1F497D"/>
                </a:solidFill>
                <a:effectLst/>
                <a:latin typeface="Arial"/>
                <a:ea typeface="Arial"/>
                <a:cs typeface="Arial"/>
              </a:rPr>
              <a:t> </a:t>
            </a:r>
            <a:r>
              <a:rPr lang="fr-BE" sz="2000" b="0" i="0" strike="noStrike" cap="none" spc="0" baseline="0" dirty="0" err="1">
                <a:solidFill>
                  <a:srgbClr val="1F497D"/>
                </a:solidFill>
                <a:effectLst/>
                <a:latin typeface="Arial"/>
                <a:ea typeface="Arial"/>
                <a:cs typeface="Arial"/>
              </a:rPr>
              <a:t>informatie</a:t>
            </a:r>
            <a:r>
              <a:rPr lang="fr-BE" sz="2000" b="0" i="0" strike="noStrike" cap="none" spc="0" baseline="0" dirty="0">
                <a:solidFill>
                  <a:srgbClr val="1F497D"/>
                </a:solidFill>
                <a:effectLst/>
                <a:latin typeface="Arial"/>
                <a:ea typeface="Arial"/>
                <a:cs typeface="Arial"/>
              </a:rPr>
              <a:t> te </a:t>
            </a:r>
            <a:r>
              <a:rPr lang="fr-BE" sz="2000" b="0" i="0" strike="noStrike" cap="none" spc="0" baseline="0" dirty="0" err="1">
                <a:solidFill>
                  <a:srgbClr val="1F497D"/>
                </a:solidFill>
                <a:effectLst/>
                <a:latin typeface="Arial"/>
                <a:ea typeface="Arial"/>
                <a:cs typeface="Arial"/>
              </a:rPr>
              <a:t>vinden</a:t>
            </a:r>
            <a:r>
              <a:rPr lang="fr-BE" sz="2000" b="0" i="0" strike="noStrike" cap="none" spc="0" baseline="0" dirty="0">
                <a:solidFill>
                  <a:srgbClr val="1F497D"/>
                </a:solidFill>
                <a:effectLst/>
                <a:latin typeface="Arial"/>
                <a:ea typeface="Arial"/>
                <a:cs typeface="Arial"/>
              </a:rPr>
              <a:t> in:</a:t>
            </a:r>
          </a:p>
          <a:p>
            <a:pPr algn="l"/>
            <a:endParaRPr lang="nl-BE" dirty="0">
              <a:solidFill>
                <a:schemeClr val="tx1"/>
              </a:solidFill>
            </a:endParaRPr>
          </a:p>
          <a:p>
            <a:pPr marL="285750" indent="-285750" algn="l" rtl="0">
              <a:buFont typeface="Arial" pitchFamily="34" charset="0"/>
              <a:buChar char="•"/>
            </a:pPr>
            <a:r>
              <a:rPr lang="nl-NL" sz="1800" b="1" i="0" strike="noStrike" cap="none" spc="0" baseline="0" dirty="0">
                <a:solidFill>
                  <a:srgbClr val="000000"/>
                </a:solidFill>
                <a:effectLst/>
                <a:latin typeface="Arial"/>
                <a:ea typeface="Arial"/>
                <a:cs typeface="Arial"/>
              </a:rPr>
              <a:t>VERORDENING (EU) 2021/1060 VAN HET EUROPEES PARLEMENT EN DE RAAD van 24 juni 2021</a:t>
            </a:r>
          </a:p>
          <a:p>
            <a:pPr algn="l" rtl="0"/>
            <a:endParaRPr lang="nl-BE" sz="1800" b="1" dirty="0">
              <a:solidFill>
                <a:schemeClr val="tx1"/>
              </a:solidFill>
            </a:endParaRPr>
          </a:p>
          <a:p>
            <a:pPr marL="285750" indent="-285750" algn="l" rtl="0">
              <a:buFont typeface="Arial" pitchFamily="34" charset="0"/>
              <a:buChar char="•"/>
            </a:pPr>
            <a:r>
              <a:rPr lang="fr-BE" sz="2000" b="0" i="0" strike="noStrike" cap="none" spc="0" baseline="0" dirty="0" err="1">
                <a:solidFill>
                  <a:srgbClr val="595959"/>
                </a:solidFill>
                <a:effectLst/>
                <a:latin typeface="Arial"/>
                <a:ea typeface="Arial"/>
                <a:cs typeface="Arial"/>
                <a:hlinkClick r:id="rId3" history="0"/>
              </a:rPr>
              <a:t>Inforegio</a:t>
            </a:r>
            <a:r>
              <a:rPr lang="fr-BE" sz="2000" b="0" i="0" strike="noStrike" cap="none" spc="0" baseline="0" dirty="0">
                <a:solidFill>
                  <a:srgbClr val="000000"/>
                </a:solidFill>
                <a:effectLst/>
                <a:latin typeface="Arial"/>
                <a:ea typeface="Arial"/>
                <a:cs typeface="Arial"/>
                <a:hlinkClick r:id="rId3" history="0"/>
              </a:rPr>
              <a:t> - Support kit for EU </a:t>
            </a:r>
            <a:r>
              <a:rPr lang="fr-BE" sz="2000" b="0" i="0" strike="noStrike" cap="none" spc="0" baseline="0" dirty="0" err="1">
                <a:solidFill>
                  <a:srgbClr val="000000"/>
                </a:solidFill>
                <a:effectLst/>
                <a:latin typeface="Arial"/>
                <a:ea typeface="Arial"/>
                <a:cs typeface="Arial"/>
                <a:hlinkClick r:id="rId3" history="0"/>
              </a:rPr>
              <a:t>visibility</a:t>
            </a:r>
            <a:r>
              <a:rPr lang="fr-BE" sz="2000" b="0" i="0" strike="noStrike" cap="none" spc="0" baseline="0" dirty="0">
                <a:solidFill>
                  <a:srgbClr val="000000"/>
                </a:solidFill>
                <a:effectLst/>
                <a:latin typeface="Arial"/>
                <a:ea typeface="Arial"/>
                <a:cs typeface="Arial"/>
                <a:hlinkClick r:id="rId3" history="0"/>
              </a:rPr>
              <a:t>: 2021-2027 brand book for </a:t>
            </a:r>
            <a:r>
              <a:rPr lang="fr-BE" sz="2000" b="0" i="0" strike="noStrike" cap="none" spc="0" baseline="0" dirty="0" err="1">
                <a:solidFill>
                  <a:srgbClr val="000000"/>
                </a:solidFill>
                <a:effectLst/>
                <a:latin typeface="Arial"/>
                <a:ea typeface="Arial"/>
                <a:cs typeface="Arial"/>
                <a:hlinkClick r:id="rId3" history="0"/>
              </a:rPr>
              <a:t>managing</a:t>
            </a:r>
            <a:r>
              <a:rPr lang="fr-BE" sz="2000" b="0" i="0" strike="noStrike" cap="none" spc="0" baseline="0" dirty="0">
                <a:solidFill>
                  <a:srgbClr val="000000"/>
                </a:solidFill>
                <a:effectLst/>
                <a:latin typeface="Arial"/>
                <a:ea typeface="Arial"/>
                <a:cs typeface="Arial"/>
                <a:hlinkClick r:id="rId3" history="0"/>
              </a:rPr>
              <a:t> </a:t>
            </a:r>
            <a:r>
              <a:rPr lang="fr-BE" sz="2000" b="0" i="0" strike="noStrike" cap="none" spc="0" baseline="0" dirty="0" err="1">
                <a:solidFill>
                  <a:srgbClr val="000000"/>
                </a:solidFill>
                <a:effectLst/>
                <a:latin typeface="Arial"/>
                <a:ea typeface="Arial"/>
                <a:cs typeface="Arial"/>
                <a:hlinkClick r:id="rId3" history="0"/>
              </a:rPr>
              <a:t>authorities</a:t>
            </a:r>
            <a:r>
              <a:rPr lang="fr-BE" sz="2000" b="0" i="0" strike="noStrike" cap="none" spc="0" baseline="0" dirty="0">
                <a:solidFill>
                  <a:srgbClr val="000000"/>
                </a:solidFill>
                <a:effectLst/>
                <a:latin typeface="Arial"/>
                <a:ea typeface="Arial"/>
                <a:cs typeface="Arial"/>
                <a:hlinkClick r:id="rId3" history="0"/>
              </a:rPr>
              <a:t> and </a:t>
            </a:r>
            <a:r>
              <a:rPr lang="fr-BE" sz="2000" b="0" i="0" strike="noStrike" cap="none" spc="0" baseline="0" dirty="0" err="1">
                <a:solidFill>
                  <a:srgbClr val="000000"/>
                </a:solidFill>
                <a:effectLst/>
                <a:latin typeface="Arial"/>
                <a:ea typeface="Arial"/>
                <a:cs typeface="Arial"/>
                <a:hlinkClick r:id="rId3" history="0"/>
              </a:rPr>
              <a:t>project</a:t>
            </a:r>
            <a:r>
              <a:rPr lang="fr-BE" sz="2000" b="0" i="0" strike="noStrike" cap="none" spc="0" baseline="0" dirty="0">
                <a:solidFill>
                  <a:srgbClr val="000000"/>
                </a:solidFill>
                <a:effectLst/>
                <a:latin typeface="Arial"/>
                <a:ea typeface="Arial"/>
                <a:cs typeface="Arial"/>
                <a:hlinkClick r:id="rId3" history="0"/>
              </a:rPr>
              <a:t> </a:t>
            </a:r>
            <a:r>
              <a:rPr lang="fr-BE" sz="2000" b="0" i="0" strike="noStrike" cap="none" spc="0" baseline="0" dirty="0" err="1">
                <a:solidFill>
                  <a:srgbClr val="000000"/>
                </a:solidFill>
                <a:effectLst/>
                <a:latin typeface="Arial"/>
                <a:ea typeface="Arial"/>
                <a:cs typeface="Arial"/>
                <a:hlinkClick r:id="rId3" history="0"/>
              </a:rPr>
              <a:t>beneficiaries</a:t>
            </a:r>
            <a:r>
              <a:rPr lang="fr-BE" sz="2000" b="0" i="0" strike="noStrike" cap="none" spc="0" baseline="0" dirty="0">
                <a:solidFill>
                  <a:srgbClr val="000000"/>
                </a:solidFill>
                <a:effectLst/>
                <a:latin typeface="Arial"/>
                <a:ea typeface="Arial"/>
                <a:cs typeface="Arial"/>
                <a:hlinkClick r:id="rId3" history="0"/>
              </a:rPr>
              <a:t> (europa.eu)</a:t>
            </a:r>
          </a:p>
        </p:txBody>
      </p:sp>
    </p:spTree>
    <p:extLst>
      <p:ext uri="{BB962C8B-B14F-4D97-AF65-F5344CB8AC3E}">
        <p14:creationId xmlns:p14="http://schemas.microsoft.com/office/powerpoint/2010/main" val="2052668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89442C-C1A4-8328-95D7-E326AE02148E}"/>
              </a:ext>
            </a:extLst>
          </p:cNvPr>
          <p:cNvSpPr>
            <a:spLocks noGrp="1"/>
          </p:cNvSpPr>
          <p:nvPr>
            <p:ph type="title"/>
          </p:nvPr>
        </p:nvSpPr>
        <p:spPr/>
        <p:txBody>
          <a:bodyPr>
            <a:normAutofit/>
          </a:bodyPr>
          <a:lstStyle/>
          <a:p>
            <a:pPr algn="ctr" rtl="0"/>
            <a:r>
              <a:rPr lang="fr-BE" sz="2000" b="1" i="0" strike="noStrike" cap="none" spc="0" baseline="0" dirty="0" err="1">
                <a:solidFill>
                  <a:srgbClr val="002060"/>
                </a:solidFill>
                <a:effectLst/>
                <a:latin typeface="Arial"/>
                <a:ea typeface="Arial"/>
                <a:cs typeface="Arial"/>
              </a:rPr>
              <a:t>Legale</a:t>
            </a:r>
            <a:r>
              <a:rPr lang="fr-BE" sz="2000" b="1" i="0" strike="noStrike" cap="none" spc="0" baseline="0" dirty="0">
                <a:solidFill>
                  <a:srgbClr val="002060"/>
                </a:solidFill>
                <a:effectLst/>
                <a:latin typeface="Arial"/>
                <a:ea typeface="Arial"/>
                <a:cs typeface="Arial"/>
              </a:rPr>
              <a:t> </a:t>
            </a:r>
            <a:r>
              <a:rPr lang="fr-BE" sz="2000" b="1" i="0" strike="noStrike" cap="none" spc="0" baseline="0" dirty="0" err="1">
                <a:solidFill>
                  <a:srgbClr val="002060"/>
                </a:solidFill>
                <a:effectLst/>
                <a:latin typeface="Arial"/>
                <a:ea typeface="Arial"/>
                <a:cs typeface="Arial"/>
              </a:rPr>
              <a:t>plichten</a:t>
            </a:r>
            <a:endParaRPr lang="fr-BE" sz="2000" b="1" i="0" strike="noStrike" cap="none" spc="0" baseline="0" dirty="0">
              <a:solidFill>
                <a:srgbClr val="002060"/>
              </a:solidFill>
              <a:effectLst/>
              <a:latin typeface="Arial"/>
              <a:ea typeface="Arial"/>
              <a:cs typeface="Arial"/>
            </a:endParaRPr>
          </a:p>
        </p:txBody>
      </p:sp>
      <p:sp>
        <p:nvSpPr>
          <p:cNvPr id="3" name="Tijdelijke aanduiding voor tekst 2">
            <a:extLst>
              <a:ext uri="{FF2B5EF4-FFF2-40B4-BE49-F238E27FC236}">
                <a16:creationId xmlns:a16="http://schemas.microsoft.com/office/drawing/2014/main" id="{3C15FAE6-B596-E11F-B863-8FA52997DEDE}"/>
              </a:ext>
            </a:extLst>
          </p:cNvPr>
          <p:cNvSpPr>
            <a:spLocks noGrp="1"/>
          </p:cNvSpPr>
          <p:nvPr>
            <p:ph type="body" sz="quarter" idx="10"/>
          </p:nvPr>
        </p:nvSpPr>
        <p:spPr/>
        <p:txBody>
          <a:bodyPr>
            <a:normAutofit fontScale="85000" lnSpcReduction="10000"/>
          </a:bodyPr>
          <a:lstStyle/>
          <a:p>
            <a:pPr rtl="0"/>
            <a:r>
              <a:rPr lang="fr-BE" sz="2000" b="0" i="0" strike="noStrike" cap="none" spc="0" baseline="0" dirty="0" err="1">
                <a:solidFill>
                  <a:srgbClr val="002060"/>
                </a:solidFill>
                <a:effectLst/>
                <a:latin typeface="Arial"/>
                <a:ea typeface="Arial"/>
                <a:cs typeface="Arial"/>
              </a:rPr>
              <a:t>Artikel</a:t>
            </a:r>
            <a:r>
              <a:rPr lang="fr-BE" sz="2000" b="0" i="0" strike="noStrike" cap="none" spc="0" baseline="0" dirty="0">
                <a:solidFill>
                  <a:srgbClr val="002060"/>
                </a:solidFill>
                <a:effectLst/>
                <a:latin typeface="Arial"/>
                <a:ea typeface="Arial"/>
                <a:cs typeface="Arial"/>
              </a:rPr>
              <a:t> 46: </a:t>
            </a:r>
          </a:p>
          <a:p>
            <a:pPr rtl="0"/>
            <a:r>
              <a:rPr lang="fr-BE" sz="1800" b="0" i="0" strike="noStrike" cap="none" spc="0" baseline="0" dirty="0">
                <a:solidFill>
                  <a:srgbClr val="1F497D"/>
                </a:solidFill>
                <a:effectLst/>
                <a:latin typeface="Arial"/>
                <a:ea typeface="Arial"/>
                <a:cs typeface="Arial"/>
              </a:rPr>
              <a:t>Elke </a:t>
            </a:r>
            <a:r>
              <a:rPr lang="fr-BE" sz="1800" b="0" i="0" strike="noStrike" cap="none" spc="0" baseline="0" dirty="0" err="1">
                <a:solidFill>
                  <a:srgbClr val="1F497D"/>
                </a:solidFill>
                <a:effectLst/>
                <a:latin typeface="Arial"/>
                <a:ea typeface="Arial"/>
                <a:cs typeface="Arial"/>
              </a:rPr>
              <a:t>lidstaat</a:t>
            </a:r>
            <a:r>
              <a:rPr lang="fr-BE" sz="1800" b="0" i="0" strike="noStrike" cap="none" spc="0" baseline="0" dirty="0">
                <a:solidFill>
                  <a:srgbClr val="1F497D"/>
                </a:solidFill>
                <a:effectLst/>
                <a:latin typeface="Arial"/>
                <a:ea typeface="Arial"/>
                <a:cs typeface="Arial"/>
              </a:rPr>
              <a:t> </a:t>
            </a:r>
            <a:r>
              <a:rPr lang="fr-BE" sz="1800" b="0" i="0" strike="noStrike" cap="none" spc="0" baseline="0" dirty="0" err="1">
                <a:solidFill>
                  <a:srgbClr val="1F497D"/>
                </a:solidFill>
                <a:effectLst/>
                <a:latin typeface="Arial"/>
                <a:ea typeface="Arial"/>
                <a:cs typeface="Arial"/>
              </a:rPr>
              <a:t>waarborgt</a:t>
            </a:r>
            <a:r>
              <a:rPr lang="fr-BE" sz="1800" b="0" i="0" strike="noStrike" cap="none" spc="0" baseline="0" dirty="0">
                <a:solidFill>
                  <a:srgbClr val="1F497D"/>
                </a:solidFill>
                <a:effectLst/>
                <a:latin typeface="Arial"/>
                <a:ea typeface="Arial"/>
                <a:cs typeface="Arial"/>
              </a:rPr>
              <a:t>::</a:t>
            </a:r>
          </a:p>
          <a:p>
            <a:pPr marL="285750" indent="-285750" rtl="0">
              <a:buFont typeface="Arial" pitchFamily="34" charset="0"/>
              <a:buChar char="•"/>
            </a:pPr>
            <a:r>
              <a:rPr lang="nl-NL" sz="1800" b="0" i="0" strike="noStrike" cap="none" spc="0" baseline="0" dirty="0">
                <a:solidFill>
                  <a:srgbClr val="000000"/>
                </a:solidFill>
                <a:effectLst/>
                <a:latin typeface="Arial"/>
                <a:ea typeface="Arial"/>
                <a:cs typeface="Arial"/>
              </a:rPr>
              <a:t>de zichtbaarheid van de steunverlening in alle activiteiten in verband met door de fondsen ondersteunde concrete acties, met bijzondere aandacht voor concrete </a:t>
            </a:r>
            <a:r>
              <a:rPr lang="nl-NL" sz="1800" b="1" i="0" strike="noStrike" cap="none" spc="0" baseline="0" dirty="0">
                <a:solidFill>
                  <a:srgbClr val="000000"/>
                </a:solidFill>
                <a:effectLst/>
                <a:highlight>
                  <a:srgbClr val="FFFF00"/>
                </a:highlight>
                <a:latin typeface="Arial"/>
                <a:ea typeface="Arial"/>
                <a:cs typeface="Arial"/>
              </a:rPr>
              <a:t>acties van strategisch belang</a:t>
            </a:r>
            <a:r>
              <a:rPr lang="fr-BE" sz="1800" b="1" i="0" strike="noStrike" cap="none" spc="0" baseline="0" dirty="0">
                <a:solidFill>
                  <a:srgbClr val="000000"/>
                </a:solidFill>
                <a:effectLst/>
                <a:latin typeface="Arial"/>
                <a:ea typeface="Arial"/>
                <a:cs typeface="Arial"/>
              </a:rPr>
              <a:t>;</a:t>
            </a:r>
            <a:r>
              <a:rPr lang="fr-BE" sz="1800" b="0" i="0" strike="noStrike" cap="none" spc="0" baseline="0" dirty="0">
                <a:solidFill>
                  <a:srgbClr val="000000"/>
                </a:solidFill>
                <a:effectLst/>
                <a:latin typeface="Arial"/>
                <a:ea typeface="Arial"/>
                <a:cs typeface="Arial"/>
              </a:rPr>
              <a:t> </a:t>
            </a:r>
          </a:p>
          <a:p>
            <a:pPr marL="285750" indent="-285750" rtl="0">
              <a:buFont typeface="Arial" pitchFamily="34" charset="0"/>
              <a:buChar char="•"/>
            </a:pPr>
            <a:r>
              <a:rPr lang="nl-NL" sz="1800" dirty="0">
                <a:solidFill>
                  <a:schemeClr val="tx1"/>
                </a:solidFill>
              </a:rPr>
              <a:t>de communicatie met de burgers van de Unie over de rol en de verwezenlijkingen van de fondsen via een centrale website die toegang geeft tot alle programma’s waar die lidstaat bij betrokken is.</a:t>
            </a:r>
          </a:p>
          <a:p>
            <a:pPr marL="285750" lvl="1" indent="-285750">
              <a:buFont typeface="Arial" pitchFamily="34" charset="0"/>
              <a:buChar char="•"/>
            </a:pPr>
            <a:r>
              <a:rPr lang="fr-BE" sz="1800" b="0" i="0" strike="noStrike" cap="none" spc="0" baseline="0" dirty="0" err="1">
                <a:solidFill>
                  <a:srgbClr val="000000"/>
                </a:solidFill>
                <a:effectLst/>
                <a:latin typeface="Arial"/>
                <a:ea typeface="Arial"/>
                <a:cs typeface="Arial"/>
              </a:rPr>
              <a:t>Projecten</a:t>
            </a:r>
            <a:r>
              <a:rPr lang="fr-BE" sz="1800" b="0" i="0" strike="noStrike" cap="none" spc="0" baseline="0" dirty="0">
                <a:solidFill>
                  <a:srgbClr val="000000"/>
                </a:solidFill>
                <a:effectLst/>
                <a:latin typeface="Arial"/>
                <a:ea typeface="Arial"/>
                <a:cs typeface="Arial"/>
              </a:rPr>
              <a:t> </a:t>
            </a:r>
            <a:r>
              <a:rPr lang="fr-BE" sz="1800" b="0" i="0" strike="noStrike" cap="none" spc="0" baseline="0" dirty="0" err="1">
                <a:solidFill>
                  <a:srgbClr val="000000"/>
                </a:solidFill>
                <a:effectLst/>
                <a:latin typeface="Arial"/>
                <a:ea typeface="Arial"/>
                <a:cs typeface="Arial"/>
              </a:rPr>
              <a:t>worden</a:t>
            </a:r>
            <a:r>
              <a:rPr lang="fr-BE" sz="1800" b="0" i="0" strike="noStrike" cap="none" spc="0" baseline="0" dirty="0">
                <a:solidFill>
                  <a:srgbClr val="000000"/>
                </a:solidFill>
                <a:effectLst/>
                <a:latin typeface="Arial"/>
                <a:ea typeface="Arial"/>
                <a:cs typeface="Arial"/>
              </a:rPr>
              <a:t> op </a:t>
            </a:r>
            <a:r>
              <a:rPr lang="fr-BE" sz="1800" b="0" i="0" strike="noStrike" cap="none" spc="0" baseline="0" dirty="0" err="1">
                <a:solidFill>
                  <a:srgbClr val="000000"/>
                </a:solidFill>
                <a:effectLst/>
                <a:latin typeface="Arial"/>
                <a:ea typeface="Arial"/>
                <a:cs typeface="Arial"/>
              </a:rPr>
              <a:t>Kohesio</a:t>
            </a:r>
            <a:r>
              <a:rPr lang="fr-BE" sz="1800" b="0" i="0" strike="noStrike" cap="none" spc="0" baseline="0" dirty="0">
                <a:solidFill>
                  <a:srgbClr val="000000"/>
                </a:solidFill>
                <a:effectLst/>
                <a:latin typeface="Arial"/>
                <a:ea typeface="Arial"/>
                <a:cs typeface="Arial"/>
              </a:rPr>
              <a:t> en onze </a:t>
            </a:r>
            <a:r>
              <a:rPr lang="fr-BE" sz="1800" b="0" i="0" strike="noStrike" cap="none" spc="0" baseline="0" dirty="0" err="1">
                <a:solidFill>
                  <a:srgbClr val="000000"/>
                </a:solidFill>
                <a:effectLst/>
                <a:latin typeface="Arial"/>
                <a:ea typeface="Arial"/>
                <a:cs typeface="Arial"/>
              </a:rPr>
              <a:t>website</a:t>
            </a:r>
            <a:r>
              <a:rPr lang="fr-BE" sz="1800" b="0" i="0" strike="noStrike" cap="none" spc="0" baseline="0" dirty="0">
                <a:solidFill>
                  <a:srgbClr val="000000"/>
                </a:solidFill>
                <a:effectLst/>
                <a:latin typeface="Arial"/>
                <a:ea typeface="Arial"/>
                <a:cs typeface="Arial"/>
              </a:rPr>
              <a:t> </a:t>
            </a:r>
            <a:r>
              <a:rPr lang="fr-BE" sz="1800" b="0" i="0" strike="noStrike" cap="none" spc="0" baseline="0" dirty="0" err="1">
                <a:solidFill>
                  <a:srgbClr val="000000"/>
                </a:solidFill>
                <a:effectLst/>
                <a:latin typeface="Arial"/>
                <a:ea typeface="Arial"/>
                <a:cs typeface="Arial"/>
              </a:rPr>
              <a:t>overgenomen</a:t>
            </a:r>
            <a:br>
              <a:rPr lang="fr-BE" sz="1800" b="0" i="0" strike="noStrike" cap="none" spc="0" baseline="0" dirty="0">
                <a:solidFill>
                  <a:srgbClr val="FF0000"/>
                </a:solidFill>
                <a:effectLst/>
                <a:latin typeface="Arial"/>
                <a:ea typeface="Arial"/>
                <a:cs typeface="Arial"/>
              </a:rPr>
            </a:br>
            <a:r>
              <a:rPr lang="fr-BE" sz="1800" b="0" i="0" strike="noStrike" cap="none" spc="0" baseline="0" dirty="0">
                <a:solidFill>
                  <a:srgbClr val="FF0000"/>
                </a:solidFill>
                <a:effectLst/>
                <a:latin typeface="Arial"/>
                <a:ea typeface="Arial"/>
                <a:cs typeface="Arial"/>
              </a:rPr>
              <a:t>! </a:t>
            </a:r>
            <a:r>
              <a:rPr lang="fr-BE" sz="1800" b="0" i="0" strike="noStrike" cap="none" spc="0" baseline="0" dirty="0" err="1">
                <a:solidFill>
                  <a:srgbClr val="FF0000"/>
                </a:solidFill>
                <a:effectLst/>
                <a:latin typeface="Arial"/>
                <a:ea typeface="Arial"/>
                <a:cs typeface="Arial"/>
              </a:rPr>
              <a:t>Qualiteit</a:t>
            </a:r>
            <a:r>
              <a:rPr lang="fr-BE" sz="1800" b="0" i="0" strike="noStrike" cap="none" spc="0" baseline="0" dirty="0">
                <a:solidFill>
                  <a:srgbClr val="FF0000"/>
                </a:solidFill>
                <a:effectLst/>
                <a:latin typeface="Arial"/>
                <a:ea typeface="Arial"/>
                <a:cs typeface="Arial"/>
              </a:rPr>
              <a:t> van de </a:t>
            </a:r>
            <a:r>
              <a:rPr lang="fr-BE" sz="1800" b="0" i="0" strike="noStrike" cap="none" spc="0" baseline="0" dirty="0" err="1">
                <a:solidFill>
                  <a:srgbClr val="FF0000"/>
                </a:solidFill>
                <a:effectLst/>
                <a:latin typeface="Arial"/>
                <a:ea typeface="Arial"/>
                <a:cs typeface="Arial"/>
              </a:rPr>
              <a:t>doorgegeven</a:t>
            </a:r>
            <a:r>
              <a:rPr lang="fr-BE" sz="1800" b="0" i="0" strike="noStrike" cap="none" spc="0" baseline="0" dirty="0">
                <a:solidFill>
                  <a:srgbClr val="FF0000"/>
                </a:solidFill>
                <a:effectLst/>
                <a:latin typeface="Arial"/>
                <a:ea typeface="Arial"/>
                <a:cs typeface="Arial"/>
              </a:rPr>
              <a:t> </a:t>
            </a:r>
            <a:r>
              <a:rPr lang="fr-BE" sz="1800" b="0" i="0" strike="noStrike" cap="none" spc="0" baseline="0" dirty="0" err="1">
                <a:solidFill>
                  <a:srgbClr val="FF0000"/>
                </a:solidFill>
                <a:effectLst/>
                <a:latin typeface="Arial"/>
                <a:ea typeface="Arial"/>
                <a:cs typeface="Arial"/>
              </a:rPr>
              <a:t>informatie</a:t>
            </a:r>
            <a:r>
              <a:rPr lang="fr-BE" sz="1800" dirty="0">
                <a:solidFill>
                  <a:srgbClr val="FF0000"/>
                </a:solidFill>
                <a:latin typeface="Arial"/>
                <a:ea typeface="Arial"/>
                <a:cs typeface="Arial"/>
              </a:rPr>
              <a:t> </a:t>
            </a:r>
            <a:r>
              <a:rPr lang="fr-BE" sz="1800" b="0" i="0" strike="noStrike" cap="none" spc="0" baseline="0" dirty="0">
                <a:solidFill>
                  <a:srgbClr val="FF0000"/>
                </a:solidFill>
                <a:effectLst/>
                <a:latin typeface="Arial"/>
                <a:ea typeface="Arial"/>
                <a:cs typeface="Arial"/>
              </a:rPr>
              <a:t>en </a:t>
            </a:r>
            <a:r>
              <a:rPr lang="fr-BE" sz="1800" b="0" i="0" strike="noStrike" cap="none" spc="0" baseline="0" dirty="0" err="1">
                <a:solidFill>
                  <a:srgbClr val="FF0000"/>
                </a:solidFill>
                <a:effectLst/>
                <a:latin typeface="Arial"/>
                <a:ea typeface="Arial"/>
                <a:cs typeface="Arial"/>
              </a:rPr>
              <a:t>visuals</a:t>
            </a:r>
            <a:r>
              <a:rPr lang="fr-BE" sz="1800" b="0" i="0" strike="noStrike" cap="none" spc="0" baseline="0" dirty="0">
                <a:solidFill>
                  <a:srgbClr val="FF0000"/>
                </a:solidFill>
                <a:effectLst/>
                <a:latin typeface="Arial"/>
                <a:ea typeface="Arial"/>
                <a:cs typeface="Arial"/>
              </a:rPr>
              <a:t> ter </a:t>
            </a:r>
            <a:r>
              <a:rPr lang="fr-BE" sz="1800" b="0" i="0" strike="noStrike" cap="none" spc="0" baseline="0" dirty="0" err="1">
                <a:solidFill>
                  <a:srgbClr val="FF0000"/>
                </a:solidFill>
                <a:effectLst/>
                <a:latin typeface="Arial"/>
                <a:ea typeface="Arial"/>
                <a:cs typeface="Arial"/>
              </a:rPr>
              <a:t>beschikking</a:t>
            </a:r>
            <a:r>
              <a:rPr lang="fr-BE" sz="1800" b="0" i="0" strike="noStrike" cap="none" spc="0" baseline="0" dirty="0">
                <a:solidFill>
                  <a:srgbClr val="FF0000"/>
                </a:solidFill>
                <a:effectLst/>
                <a:latin typeface="Arial"/>
                <a:ea typeface="Arial"/>
                <a:cs typeface="Arial"/>
              </a:rPr>
              <a:t> </a:t>
            </a:r>
            <a:r>
              <a:rPr lang="fr-BE" sz="1800" b="0" i="0" strike="noStrike" cap="none" spc="0" baseline="0" dirty="0" err="1">
                <a:solidFill>
                  <a:srgbClr val="FF0000"/>
                </a:solidFill>
                <a:effectLst/>
                <a:latin typeface="Arial"/>
                <a:ea typeface="Arial"/>
                <a:cs typeface="Arial"/>
              </a:rPr>
              <a:t>vrij</a:t>
            </a:r>
            <a:r>
              <a:rPr lang="fr-BE" sz="1800" b="0" i="0" strike="noStrike" cap="none" spc="0" baseline="0" dirty="0">
                <a:solidFill>
                  <a:srgbClr val="FF0000"/>
                </a:solidFill>
                <a:effectLst/>
                <a:latin typeface="Arial"/>
                <a:ea typeface="Arial"/>
                <a:cs typeface="Arial"/>
              </a:rPr>
              <a:t> van </a:t>
            </a:r>
            <a:r>
              <a:rPr lang="fr-BE" sz="1800" b="0" i="0" strike="noStrike" cap="none" spc="0" baseline="0" dirty="0" err="1">
                <a:solidFill>
                  <a:srgbClr val="FF0000"/>
                </a:solidFill>
                <a:effectLst/>
                <a:latin typeface="Arial"/>
                <a:ea typeface="Arial"/>
                <a:cs typeface="Arial"/>
              </a:rPr>
              <a:t>rechten</a:t>
            </a:r>
            <a:r>
              <a:rPr lang="fr-BE" sz="1800" b="0" i="0" strike="noStrike" cap="none" spc="0" baseline="0" dirty="0">
                <a:solidFill>
                  <a:srgbClr val="FF0000"/>
                </a:solidFill>
                <a:effectLst/>
                <a:latin typeface="Arial"/>
                <a:ea typeface="Arial"/>
                <a:cs typeface="Arial"/>
              </a:rPr>
              <a:t> (SF)</a:t>
            </a:r>
          </a:p>
          <a:p>
            <a:pPr marL="285750" indent="-285750" rtl="0">
              <a:buFont typeface="Arial" pitchFamily="34" charset="0"/>
              <a:buChar char="•"/>
            </a:pPr>
            <a:endParaRPr lang="fr-BE" sz="1800" b="0" i="0" strike="noStrike" cap="none" spc="0" baseline="0" dirty="0">
              <a:solidFill>
                <a:srgbClr val="000000"/>
              </a:solidFill>
              <a:effectLst/>
              <a:latin typeface="Arial"/>
              <a:ea typeface="Arial"/>
              <a:cs typeface="Arial"/>
            </a:endParaRPr>
          </a:p>
        </p:txBody>
      </p:sp>
    </p:spTree>
    <p:extLst>
      <p:ext uri="{BB962C8B-B14F-4D97-AF65-F5344CB8AC3E}">
        <p14:creationId xmlns:p14="http://schemas.microsoft.com/office/powerpoint/2010/main" val="2904579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89442C-C1A4-8328-95D7-E326AE02148E}"/>
              </a:ext>
            </a:extLst>
          </p:cNvPr>
          <p:cNvSpPr>
            <a:spLocks noGrp="1"/>
          </p:cNvSpPr>
          <p:nvPr>
            <p:ph type="title"/>
          </p:nvPr>
        </p:nvSpPr>
        <p:spPr/>
        <p:txBody>
          <a:bodyPr/>
          <a:lstStyle/>
          <a:p>
            <a:pPr algn="ctr" rtl="0"/>
            <a:r>
              <a:rPr lang="fr-BE" sz="2400" b="1" i="0" strike="noStrike" cap="none" spc="0" baseline="0" dirty="0" err="1">
                <a:solidFill>
                  <a:srgbClr val="002060"/>
                </a:solidFill>
                <a:effectLst/>
                <a:latin typeface="Arial"/>
                <a:ea typeface="Arial"/>
                <a:cs typeface="Arial"/>
              </a:rPr>
              <a:t>Legale</a:t>
            </a:r>
            <a:r>
              <a:rPr lang="fr-BE" sz="2400" b="1" i="0" strike="noStrike" cap="none" spc="0" baseline="0" dirty="0">
                <a:solidFill>
                  <a:srgbClr val="002060"/>
                </a:solidFill>
                <a:effectLst/>
                <a:latin typeface="Arial"/>
                <a:ea typeface="Arial"/>
                <a:cs typeface="Arial"/>
              </a:rPr>
              <a:t> </a:t>
            </a:r>
            <a:r>
              <a:rPr lang="fr-BE" sz="2400" b="1" i="0" strike="noStrike" cap="none" spc="0" baseline="0" dirty="0" err="1">
                <a:solidFill>
                  <a:srgbClr val="002060"/>
                </a:solidFill>
                <a:effectLst/>
                <a:latin typeface="Arial"/>
                <a:ea typeface="Arial"/>
                <a:cs typeface="Arial"/>
              </a:rPr>
              <a:t>plichten</a:t>
            </a:r>
            <a:endParaRPr lang="fr-BE" sz="2400" b="1" i="0" strike="noStrike" cap="none" spc="0" baseline="0" dirty="0">
              <a:solidFill>
                <a:srgbClr val="002060"/>
              </a:solidFill>
              <a:effectLst/>
              <a:latin typeface="Arial"/>
              <a:ea typeface="Arial"/>
              <a:cs typeface="Arial"/>
            </a:endParaRPr>
          </a:p>
        </p:txBody>
      </p:sp>
      <p:sp>
        <p:nvSpPr>
          <p:cNvPr id="3" name="Tijdelijke aanduiding voor tekst 2">
            <a:extLst>
              <a:ext uri="{FF2B5EF4-FFF2-40B4-BE49-F238E27FC236}">
                <a16:creationId xmlns:a16="http://schemas.microsoft.com/office/drawing/2014/main" id="{3C15FAE6-B596-E11F-B863-8FA52997DEDE}"/>
              </a:ext>
            </a:extLst>
          </p:cNvPr>
          <p:cNvSpPr>
            <a:spLocks noGrp="1"/>
          </p:cNvSpPr>
          <p:nvPr>
            <p:ph type="body" sz="quarter" idx="10"/>
          </p:nvPr>
        </p:nvSpPr>
        <p:spPr/>
        <p:txBody>
          <a:bodyPr>
            <a:normAutofit/>
          </a:bodyPr>
          <a:lstStyle/>
          <a:p>
            <a:pPr rtl="0"/>
            <a:r>
              <a:rPr lang="fr-BE" sz="2000" b="0" i="0" strike="noStrike" cap="none" spc="0" baseline="0" dirty="0" err="1">
                <a:solidFill>
                  <a:srgbClr val="1F497D"/>
                </a:solidFill>
                <a:effectLst/>
                <a:latin typeface="Arial"/>
                <a:ea typeface="Arial"/>
                <a:cs typeface="Arial"/>
              </a:rPr>
              <a:t>Artikel</a:t>
            </a:r>
            <a:r>
              <a:rPr lang="fr-BE" sz="2000" b="0" i="0" strike="noStrike" cap="none" spc="0" baseline="0" dirty="0">
                <a:solidFill>
                  <a:srgbClr val="1F497D"/>
                </a:solidFill>
                <a:effectLst/>
                <a:latin typeface="Arial"/>
                <a:ea typeface="Arial"/>
                <a:cs typeface="Arial"/>
              </a:rPr>
              <a:t> 47 : </a:t>
            </a:r>
          </a:p>
          <a:p>
            <a:pPr marL="285750" indent="-285750" rtl="0">
              <a:buFont typeface="Arial" pitchFamily="34" charset="0"/>
              <a:buChar char="•"/>
            </a:pPr>
            <a:r>
              <a:rPr lang="nl-NL" sz="1800" b="0" i="0" strike="noStrike" cap="none" spc="0" baseline="0" dirty="0">
                <a:solidFill>
                  <a:srgbClr val="000000"/>
                </a:solidFill>
                <a:effectLst/>
                <a:latin typeface="Arial"/>
                <a:ea typeface="Arial"/>
                <a:cs typeface="Arial"/>
              </a:rPr>
              <a:t>Lidstaten, beheerautoriteiten en begunstigden gebruiken </a:t>
            </a:r>
            <a:r>
              <a:rPr lang="nl-NL" sz="1800" b="1" i="0" strike="noStrike" cap="none" spc="0" baseline="0" dirty="0">
                <a:solidFill>
                  <a:srgbClr val="000000"/>
                </a:solidFill>
                <a:effectLst/>
                <a:latin typeface="Arial"/>
                <a:ea typeface="Arial"/>
                <a:cs typeface="Arial"/>
              </a:rPr>
              <a:t>het embleem van de Unie overeenkomstig bijlage IX </a:t>
            </a:r>
            <a:r>
              <a:rPr lang="nl-NL" sz="1800" b="0" i="0" strike="noStrike" cap="none" spc="0" baseline="0" dirty="0">
                <a:solidFill>
                  <a:srgbClr val="000000"/>
                </a:solidFill>
                <a:effectLst/>
                <a:latin typeface="Arial"/>
                <a:ea typeface="Arial"/>
                <a:cs typeface="Arial"/>
              </a:rPr>
              <a:t>bij hun activiteiten op het vlak van zichtbaarheid, transparantie en communicatie.</a:t>
            </a:r>
            <a:endParaRPr lang="fr-BE" sz="1800" b="0" i="0" strike="noStrike" cap="none" spc="0" baseline="0" dirty="0">
              <a:solidFill>
                <a:srgbClr val="000000"/>
              </a:solidFill>
              <a:effectLst/>
              <a:latin typeface="Arial"/>
              <a:ea typeface="Arial"/>
              <a:cs typeface="Arial"/>
            </a:endParaRPr>
          </a:p>
        </p:txBody>
      </p:sp>
    </p:spTree>
    <p:extLst>
      <p:ext uri="{BB962C8B-B14F-4D97-AF65-F5344CB8AC3E}">
        <p14:creationId xmlns:p14="http://schemas.microsoft.com/office/powerpoint/2010/main" val="3194812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89442C-C1A4-8328-95D7-E326AE02148E}"/>
              </a:ext>
            </a:extLst>
          </p:cNvPr>
          <p:cNvSpPr>
            <a:spLocks noGrp="1"/>
          </p:cNvSpPr>
          <p:nvPr>
            <p:ph type="title"/>
          </p:nvPr>
        </p:nvSpPr>
        <p:spPr/>
        <p:txBody>
          <a:bodyPr/>
          <a:lstStyle/>
          <a:p>
            <a:pPr algn="ctr" rtl="0"/>
            <a:r>
              <a:rPr lang="fr-BE" sz="2400" b="1" i="0" strike="noStrike" cap="none" spc="0" baseline="0" dirty="0" err="1">
                <a:solidFill>
                  <a:srgbClr val="002060"/>
                </a:solidFill>
                <a:effectLst/>
                <a:latin typeface="Arial"/>
                <a:ea typeface="Arial"/>
                <a:cs typeface="Arial"/>
              </a:rPr>
              <a:t>Legale</a:t>
            </a:r>
            <a:r>
              <a:rPr lang="fr-BE" sz="2400" b="1" i="0" strike="noStrike" cap="none" spc="0" baseline="0" dirty="0">
                <a:solidFill>
                  <a:srgbClr val="002060"/>
                </a:solidFill>
                <a:effectLst/>
                <a:latin typeface="Arial"/>
                <a:ea typeface="Arial"/>
                <a:cs typeface="Arial"/>
              </a:rPr>
              <a:t> </a:t>
            </a:r>
            <a:r>
              <a:rPr lang="fr-BE" sz="2400" b="1" i="0" strike="noStrike" cap="none" spc="0" baseline="0" dirty="0" err="1">
                <a:solidFill>
                  <a:srgbClr val="002060"/>
                </a:solidFill>
                <a:effectLst/>
                <a:latin typeface="Arial"/>
                <a:ea typeface="Arial"/>
                <a:cs typeface="Arial"/>
              </a:rPr>
              <a:t>plichten</a:t>
            </a:r>
            <a:r>
              <a:rPr lang="fr-BE" sz="2400" b="1" i="0" strike="noStrike" cap="none" spc="0" baseline="0" dirty="0">
                <a:solidFill>
                  <a:srgbClr val="002060"/>
                </a:solidFill>
                <a:effectLst/>
                <a:latin typeface="Arial"/>
                <a:ea typeface="Arial"/>
                <a:cs typeface="Arial"/>
              </a:rPr>
              <a:t> van </a:t>
            </a:r>
            <a:r>
              <a:rPr lang="fr-BE" sz="2400" b="1" i="0" strike="noStrike" cap="none" spc="0" baseline="0" dirty="0" err="1">
                <a:solidFill>
                  <a:srgbClr val="002060"/>
                </a:solidFill>
                <a:effectLst/>
                <a:latin typeface="Arial"/>
                <a:ea typeface="Arial"/>
                <a:cs typeface="Arial"/>
              </a:rPr>
              <a:t>projectdragers</a:t>
            </a:r>
            <a:endParaRPr lang="fr-BE" sz="2400" b="1" i="0" strike="noStrike" cap="none" spc="0" baseline="0" dirty="0">
              <a:solidFill>
                <a:srgbClr val="002060"/>
              </a:solidFill>
              <a:effectLst/>
              <a:latin typeface="Arial"/>
              <a:ea typeface="Arial"/>
              <a:cs typeface="Arial"/>
            </a:endParaRPr>
          </a:p>
        </p:txBody>
      </p:sp>
      <p:sp>
        <p:nvSpPr>
          <p:cNvPr id="3" name="Tijdelijke aanduiding voor tekst 2">
            <a:extLst>
              <a:ext uri="{FF2B5EF4-FFF2-40B4-BE49-F238E27FC236}">
                <a16:creationId xmlns:a16="http://schemas.microsoft.com/office/drawing/2014/main" id="{3C15FAE6-B596-E11F-B863-8FA52997DEDE}"/>
              </a:ext>
            </a:extLst>
          </p:cNvPr>
          <p:cNvSpPr>
            <a:spLocks noGrp="1"/>
          </p:cNvSpPr>
          <p:nvPr>
            <p:ph type="body" sz="quarter" idx="10"/>
          </p:nvPr>
        </p:nvSpPr>
        <p:spPr/>
        <p:txBody>
          <a:bodyPr>
            <a:normAutofit fontScale="92500" lnSpcReduction="10000"/>
          </a:bodyPr>
          <a:lstStyle/>
          <a:p>
            <a:pPr rtl="0"/>
            <a:r>
              <a:rPr lang="fr-BE" sz="1700" b="0" i="0" strike="noStrike" cap="none" spc="0" baseline="0" dirty="0">
                <a:solidFill>
                  <a:schemeClr val="tx2"/>
                </a:solidFill>
                <a:effectLst/>
                <a:latin typeface="Arial"/>
                <a:ea typeface="Arial"/>
                <a:cs typeface="Arial"/>
              </a:rPr>
              <a:t>Article</a:t>
            </a:r>
            <a:r>
              <a:rPr lang="fr-BE" sz="1700" b="0" i="0" strike="noStrike" cap="none" spc="0" baseline="0" dirty="0">
                <a:solidFill>
                  <a:srgbClr val="FF0000"/>
                </a:solidFill>
                <a:effectLst/>
                <a:latin typeface="Arial"/>
                <a:ea typeface="Arial"/>
                <a:cs typeface="Arial"/>
              </a:rPr>
              <a:t> </a:t>
            </a:r>
            <a:r>
              <a:rPr lang="fr-BE" sz="1700" dirty="0">
                <a:solidFill>
                  <a:schemeClr val="tx2"/>
                </a:solidFill>
                <a:latin typeface="Arial"/>
                <a:cs typeface="Arial"/>
              </a:rPr>
              <a:t>50 :</a:t>
            </a:r>
            <a:r>
              <a:rPr lang="fr-BE" sz="1700" b="0" i="0" strike="noStrike" cap="none" spc="0" baseline="0" dirty="0">
                <a:solidFill>
                  <a:srgbClr val="FF0000"/>
                </a:solidFill>
                <a:effectLst/>
                <a:latin typeface="Arial"/>
                <a:ea typeface="Arial"/>
                <a:cs typeface="Arial"/>
              </a:rPr>
              <a:t> </a:t>
            </a:r>
          </a:p>
          <a:p>
            <a:pPr marL="285750" indent="-285750" rtl="0">
              <a:buFont typeface="Arial" pitchFamily="34" charset="0"/>
              <a:buChar char="•"/>
            </a:pPr>
            <a:r>
              <a:rPr lang="nl-NL" sz="1500" b="0" i="0" strike="noStrike" cap="none" spc="0" baseline="0" dirty="0">
                <a:solidFill>
                  <a:srgbClr val="000000"/>
                </a:solidFill>
                <a:effectLst/>
                <a:latin typeface="Arial"/>
                <a:ea typeface="Arial"/>
                <a:cs typeface="Arial"/>
              </a:rPr>
              <a:t>Begunstigden en instanties </a:t>
            </a:r>
            <a:r>
              <a:rPr lang="nl-NL" sz="1500" b="0" strike="noStrike" cap="none" spc="0" baseline="0" dirty="0">
                <a:solidFill>
                  <a:srgbClr val="000000"/>
                </a:solidFill>
                <a:effectLst/>
                <a:latin typeface="Arial"/>
                <a:ea typeface="Arial"/>
                <a:cs typeface="Arial"/>
              </a:rPr>
              <a:t>die</a:t>
            </a:r>
            <a:r>
              <a:rPr lang="nl-NL" sz="1500" b="0" i="1" strike="noStrike" cap="none" spc="0" baseline="0" dirty="0">
                <a:solidFill>
                  <a:srgbClr val="000000"/>
                </a:solidFill>
                <a:effectLst/>
                <a:latin typeface="Arial"/>
                <a:ea typeface="Arial"/>
                <a:cs typeface="Arial"/>
              </a:rPr>
              <a:t> financieringsinstrumenten </a:t>
            </a:r>
            <a:r>
              <a:rPr lang="nl-NL" sz="1500" b="0" i="0" strike="noStrike" cap="none" spc="0" baseline="0" dirty="0">
                <a:solidFill>
                  <a:srgbClr val="000000"/>
                </a:solidFill>
                <a:effectLst/>
                <a:latin typeface="Arial"/>
                <a:ea typeface="Arial"/>
                <a:cs typeface="Arial"/>
              </a:rPr>
              <a:t>uitvoeren, erkennen de steun uit de fondsen, met inbegrip van middelen die overeenkomstig artikel 62 worden hergebruikt, voor de concrete actie door</a:t>
            </a:r>
            <a:r>
              <a:rPr lang="fr-BE" sz="1500" b="0" i="0" strike="noStrike" cap="none" spc="0" baseline="0" dirty="0">
                <a:solidFill>
                  <a:srgbClr val="000000"/>
                </a:solidFill>
                <a:effectLst/>
                <a:latin typeface="Arial"/>
                <a:ea typeface="Arial"/>
                <a:cs typeface="Arial"/>
              </a:rPr>
              <a:t>:</a:t>
            </a:r>
          </a:p>
          <a:p>
            <a:pPr marL="825750" lvl="2" indent="-285750" rtl="0">
              <a:buFont typeface="Arial" pitchFamily="34" charset="0"/>
              <a:buChar char="•"/>
            </a:pPr>
            <a:r>
              <a:rPr lang="fr-BE" sz="1500" b="0" i="0" strike="noStrike" cap="none" spc="0" baseline="0" dirty="0">
                <a:solidFill>
                  <a:srgbClr val="000000"/>
                </a:solidFill>
                <a:effectLst/>
                <a:latin typeface="Arial"/>
                <a:ea typeface="Arial"/>
                <a:cs typeface="Arial"/>
              </a:rPr>
              <a:t>en </a:t>
            </a:r>
            <a:r>
              <a:rPr lang="nl-NL" sz="1500" b="0" i="0" strike="noStrike" cap="none" spc="0" baseline="0" dirty="0">
                <a:solidFill>
                  <a:srgbClr val="000000"/>
                </a:solidFill>
                <a:effectLst/>
                <a:latin typeface="Arial"/>
                <a:ea typeface="Arial"/>
                <a:cs typeface="Arial"/>
              </a:rPr>
              <a:t>op de officiële website van de begunstigde, voor zover die bestaat, en op </a:t>
            </a:r>
            <a:r>
              <a:rPr lang="nl-NL" sz="1500" b="0" i="0" strike="noStrike" cap="none" spc="0" baseline="0" dirty="0" err="1">
                <a:solidFill>
                  <a:srgbClr val="000000"/>
                </a:solidFill>
                <a:effectLst/>
                <a:latin typeface="Arial"/>
                <a:ea typeface="Arial"/>
                <a:cs typeface="Arial"/>
              </a:rPr>
              <a:t>socialemediasites</a:t>
            </a:r>
            <a:r>
              <a:rPr lang="nl-NL" sz="1500" b="0" i="0" strike="noStrike" cap="none" spc="0" baseline="0" dirty="0">
                <a:solidFill>
                  <a:srgbClr val="000000"/>
                </a:solidFill>
                <a:effectLst/>
                <a:latin typeface="Arial"/>
                <a:ea typeface="Arial"/>
                <a:cs typeface="Arial"/>
              </a:rPr>
              <a:t> een korte beschrijving van de concrete actie — in verhouding tot de ontvangen steun — op te nemen, met inbegrip van het doel en de resultaten ervan, en daarbij de nadruk te leggen op </a:t>
            </a:r>
            <a:r>
              <a:rPr lang="nl-NL" sz="1500" i="0" strike="noStrike" cap="none" spc="0" baseline="0" dirty="0">
                <a:solidFill>
                  <a:srgbClr val="000000"/>
                </a:solidFill>
                <a:effectLst/>
                <a:latin typeface="Arial"/>
                <a:ea typeface="Arial"/>
                <a:cs typeface="Arial"/>
              </a:rPr>
              <a:t>de financiële steun van de Unie</a:t>
            </a:r>
          </a:p>
          <a:p>
            <a:pPr marL="825750" lvl="2" indent="-285750" rtl="0">
              <a:buFont typeface="Arial" pitchFamily="34" charset="0"/>
              <a:buChar char="•"/>
            </a:pPr>
            <a:r>
              <a:rPr lang="nl-NL" sz="1500" b="0" i="0" strike="noStrike" cap="none" spc="0" baseline="0" dirty="0">
                <a:solidFill>
                  <a:srgbClr val="000000"/>
                </a:solidFill>
                <a:effectLst/>
                <a:latin typeface="Arial"/>
                <a:ea typeface="Arial"/>
                <a:cs typeface="Arial"/>
              </a:rPr>
              <a:t>duidelijk zichtbaar voor het publiek duurzame platen of borden met het embleem van de Unie overeenkomstig de technische kenmerken in bijlage IX te plaatsen, zodra de materiële uitvoering van een met materiële investeringen gepaard gaande concrete actie of de aankoop van materiaal van start gaat </a:t>
            </a:r>
            <a:r>
              <a:rPr lang="fr-BE" sz="1500" b="0" i="0" strike="noStrike" cap="none" spc="0" baseline="0" dirty="0">
                <a:solidFill>
                  <a:srgbClr val="000000"/>
                </a:solidFill>
                <a:effectLst/>
                <a:latin typeface="Arial"/>
                <a:ea typeface="Arial"/>
                <a:cs typeface="Arial"/>
              </a:rPr>
              <a:t>(</a:t>
            </a:r>
            <a:r>
              <a:rPr lang="fr-BE" sz="1500" b="0" i="0" strike="noStrike" cap="none" spc="0" baseline="0" dirty="0" err="1">
                <a:solidFill>
                  <a:srgbClr val="000000"/>
                </a:solidFill>
                <a:effectLst/>
                <a:latin typeface="Arial"/>
                <a:ea typeface="Arial"/>
                <a:cs typeface="Arial"/>
              </a:rPr>
              <a:t>Voor</a:t>
            </a:r>
            <a:r>
              <a:rPr lang="fr-BE" sz="1500" b="0" i="0" strike="noStrike" cap="none" spc="0" baseline="0" dirty="0">
                <a:solidFill>
                  <a:srgbClr val="000000"/>
                </a:solidFill>
                <a:effectLst/>
                <a:latin typeface="Arial"/>
                <a:ea typeface="Arial"/>
                <a:cs typeface="Arial"/>
              </a:rPr>
              <a:t> </a:t>
            </a:r>
            <a:r>
              <a:rPr lang="fr-BE" sz="1500" b="0" i="0" strike="noStrike" cap="none" spc="0" baseline="0" dirty="0" err="1">
                <a:solidFill>
                  <a:srgbClr val="000000"/>
                </a:solidFill>
                <a:effectLst/>
                <a:latin typeface="Arial"/>
                <a:ea typeface="Arial"/>
                <a:cs typeface="Arial"/>
              </a:rPr>
              <a:t>acties</a:t>
            </a:r>
            <a:r>
              <a:rPr lang="fr-BE" sz="1500" b="0" i="0" strike="noStrike" cap="none" spc="0" baseline="0" dirty="0">
                <a:solidFill>
                  <a:srgbClr val="000000"/>
                </a:solidFill>
                <a:effectLst/>
                <a:latin typeface="Arial"/>
                <a:ea typeface="Arial"/>
                <a:cs typeface="Arial"/>
              </a:rPr>
              <a:t> </a:t>
            </a:r>
            <a:r>
              <a:rPr lang="fr-BE" sz="1500" b="0" i="0" strike="noStrike" cap="none" spc="0" baseline="0" dirty="0" err="1">
                <a:solidFill>
                  <a:srgbClr val="000000"/>
                </a:solidFill>
                <a:effectLst/>
                <a:latin typeface="Arial"/>
                <a:ea typeface="Arial"/>
                <a:cs typeface="Arial"/>
              </a:rPr>
              <a:t>gesteund</a:t>
            </a:r>
            <a:r>
              <a:rPr lang="fr-BE" sz="1500" b="0" i="0" strike="noStrike" cap="none" spc="0" baseline="0" dirty="0">
                <a:solidFill>
                  <a:srgbClr val="000000"/>
                </a:solidFill>
                <a:effectLst/>
                <a:latin typeface="Arial"/>
                <a:ea typeface="Arial"/>
                <a:cs typeface="Arial"/>
              </a:rPr>
              <a:t> </a:t>
            </a:r>
            <a:r>
              <a:rPr lang="fr-BE" sz="1500" b="0" i="0" strike="noStrike" cap="none" spc="0" baseline="0" dirty="0" err="1">
                <a:solidFill>
                  <a:srgbClr val="000000"/>
                </a:solidFill>
                <a:effectLst/>
                <a:latin typeface="Arial"/>
                <a:ea typeface="Arial"/>
                <a:cs typeface="Arial"/>
              </a:rPr>
              <a:t>door</a:t>
            </a:r>
            <a:r>
              <a:rPr lang="fr-BE" sz="1500" b="0" i="0" strike="noStrike" cap="none" spc="0" baseline="0" dirty="0">
                <a:solidFill>
                  <a:srgbClr val="000000"/>
                </a:solidFill>
                <a:effectLst/>
                <a:latin typeface="Arial"/>
                <a:ea typeface="Arial"/>
                <a:cs typeface="Arial"/>
              </a:rPr>
              <a:t> het EFRO </a:t>
            </a:r>
            <a:r>
              <a:rPr lang="fr-BE" sz="1500" b="0" i="0" strike="noStrike" cap="none" spc="0" baseline="0" dirty="0" err="1">
                <a:solidFill>
                  <a:srgbClr val="000000"/>
                </a:solidFill>
                <a:effectLst/>
                <a:latin typeface="Arial"/>
                <a:ea typeface="Arial"/>
                <a:cs typeface="Arial"/>
              </a:rPr>
              <a:t>waarvan</a:t>
            </a:r>
            <a:r>
              <a:rPr lang="fr-BE" sz="1500" b="0" i="0" strike="noStrike" cap="none" spc="0" baseline="0" dirty="0">
                <a:solidFill>
                  <a:srgbClr val="000000"/>
                </a:solidFill>
                <a:effectLst/>
                <a:latin typeface="Arial"/>
                <a:ea typeface="Arial"/>
                <a:cs typeface="Arial"/>
              </a:rPr>
              <a:t> de totale </a:t>
            </a:r>
            <a:r>
              <a:rPr lang="fr-BE" sz="1500" b="0" i="0" strike="noStrike" cap="none" spc="0" baseline="0" dirty="0" err="1">
                <a:solidFill>
                  <a:srgbClr val="000000"/>
                </a:solidFill>
                <a:effectLst/>
                <a:latin typeface="Arial"/>
                <a:ea typeface="Arial"/>
                <a:cs typeface="Arial"/>
              </a:rPr>
              <a:t>kost</a:t>
            </a:r>
            <a:r>
              <a:rPr lang="fr-BE" sz="1500" b="0" i="0" strike="noStrike" cap="none" spc="0" baseline="0" dirty="0">
                <a:solidFill>
                  <a:srgbClr val="000000"/>
                </a:solidFill>
                <a:effectLst/>
                <a:latin typeface="Arial"/>
                <a:ea typeface="Arial"/>
                <a:cs typeface="Arial"/>
              </a:rPr>
              <a:t> </a:t>
            </a:r>
            <a:r>
              <a:rPr lang="fr-BE" sz="1500" b="0" i="0" strike="noStrike" cap="none" spc="0" baseline="0" dirty="0" err="1">
                <a:solidFill>
                  <a:srgbClr val="000000"/>
                </a:solidFill>
                <a:effectLst/>
                <a:latin typeface="Arial"/>
                <a:ea typeface="Arial"/>
                <a:cs typeface="Arial"/>
              </a:rPr>
              <a:t>groter</a:t>
            </a:r>
            <a:r>
              <a:rPr lang="fr-BE" sz="1500" b="0" i="0" strike="noStrike" cap="none" spc="0" baseline="0" dirty="0">
                <a:solidFill>
                  <a:srgbClr val="000000"/>
                </a:solidFill>
                <a:effectLst/>
                <a:latin typeface="Arial"/>
                <a:ea typeface="Arial"/>
                <a:cs typeface="Arial"/>
              </a:rPr>
              <a:t> dan 500.000 EUR </a:t>
            </a:r>
            <a:r>
              <a:rPr lang="fr-BE" sz="1500" b="0" i="0" strike="noStrike" cap="none" spc="0" baseline="0" dirty="0" err="1">
                <a:solidFill>
                  <a:srgbClr val="000000"/>
                </a:solidFill>
                <a:effectLst/>
                <a:latin typeface="Arial"/>
                <a:ea typeface="Arial"/>
                <a:cs typeface="Arial"/>
              </a:rPr>
              <a:t>is</a:t>
            </a:r>
            <a:r>
              <a:rPr lang="fr-BE" sz="1500" b="0" i="0" strike="noStrike" cap="none" spc="0" baseline="0" dirty="0">
                <a:solidFill>
                  <a:srgbClr val="000000"/>
                </a:solidFill>
                <a:effectLst/>
                <a:latin typeface="Arial"/>
                <a:ea typeface="Arial"/>
                <a:cs typeface="Arial"/>
              </a:rPr>
              <a:t>)</a:t>
            </a:r>
          </a:p>
          <a:p>
            <a:endParaRPr lang="nl-BE" sz="1800" b="0" i="0" u="none" strike="noStrike" baseline="0" dirty="0">
              <a:solidFill>
                <a:srgbClr val="000000"/>
              </a:solidFill>
            </a:endParaRPr>
          </a:p>
          <a:p>
            <a:pPr marL="825750" lvl="2" indent="-285750">
              <a:buFont typeface="Arial" pitchFamily="34" charset="0"/>
              <a:buChar char="•"/>
            </a:pPr>
            <a:endParaRPr lang="fr-BE" sz="1800" b="0" i="0" u="none" strike="noStrike" baseline="0" dirty="0">
              <a:solidFill>
                <a:srgbClr val="000000"/>
              </a:solidFill>
            </a:endParaRPr>
          </a:p>
          <a:p>
            <a:pPr marL="825750" lvl="2" indent="-285750">
              <a:buFont typeface="Arial" pitchFamily="34" charset="0"/>
              <a:buChar char="•"/>
            </a:pPr>
            <a:endParaRPr lang="fr-BE" sz="1800" b="0" i="0" u="none" strike="noStrike" baseline="0" dirty="0">
              <a:solidFill>
                <a:srgbClr val="000000"/>
              </a:solidFill>
            </a:endParaRPr>
          </a:p>
          <a:p>
            <a:endParaRPr lang="nl-BE" sz="1800" b="0" i="0" u="none" strike="noStrike" baseline="0" dirty="0">
              <a:solidFill>
                <a:srgbClr val="000000"/>
              </a:solidFill>
            </a:endParaRPr>
          </a:p>
          <a:p>
            <a:pPr marL="825750" lvl="2" indent="-285750">
              <a:buFont typeface="Arial" pitchFamily="34" charset="0"/>
              <a:buChar char="•"/>
            </a:pPr>
            <a:endParaRPr lang="nl-BE" dirty="0"/>
          </a:p>
          <a:p>
            <a:pPr marL="342900" indent="-342900">
              <a:buFont typeface="Arial" pitchFamily="34" charset="0"/>
              <a:buChar char="•"/>
            </a:pPr>
            <a:endParaRPr lang="nl-BE" dirty="0"/>
          </a:p>
        </p:txBody>
      </p:sp>
    </p:spTree>
    <p:extLst>
      <p:ext uri="{BB962C8B-B14F-4D97-AF65-F5344CB8AC3E}">
        <p14:creationId xmlns:p14="http://schemas.microsoft.com/office/powerpoint/2010/main" val="1484106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3DAC-3302-2C62-EF9A-0ACD78FD7692}"/>
              </a:ext>
            </a:extLst>
          </p:cNvPr>
          <p:cNvSpPr>
            <a:spLocks noGrp="1"/>
          </p:cNvSpPr>
          <p:nvPr>
            <p:ph type="title"/>
          </p:nvPr>
        </p:nvSpPr>
        <p:spPr>
          <a:xfrm>
            <a:off x="467544" y="404000"/>
            <a:ext cx="8424936" cy="583574"/>
          </a:xfrm>
        </p:spPr>
        <p:txBody>
          <a:bodyPr>
            <a:normAutofit fontScale="90000"/>
          </a:bodyPr>
          <a:lstStyle/>
          <a:p>
            <a:pPr algn="ctr" rtl="0"/>
            <a:r>
              <a:rPr lang="fr-BE" sz="2000" b="1" i="0" strike="noStrike" cap="none" spc="0" baseline="0" dirty="0" err="1">
                <a:solidFill>
                  <a:srgbClr val="595959"/>
                </a:solidFill>
                <a:effectLst/>
                <a:latin typeface="Arial"/>
                <a:ea typeface="Arial"/>
                <a:cs typeface="Arial"/>
              </a:rPr>
              <a:t>Informatie</a:t>
            </a:r>
            <a:r>
              <a:rPr lang="fr-BE" sz="2000" b="1" i="0" strike="noStrike" cap="none" spc="0" baseline="0" dirty="0">
                <a:solidFill>
                  <a:srgbClr val="595959"/>
                </a:solidFill>
                <a:effectLst/>
                <a:latin typeface="Arial"/>
                <a:ea typeface="Arial"/>
                <a:cs typeface="Arial"/>
              </a:rPr>
              <a:t> en </a:t>
            </a:r>
            <a:r>
              <a:rPr lang="fr-BE" sz="2000" b="1" i="0" strike="noStrike" cap="none" spc="0" baseline="0" dirty="0" err="1">
                <a:solidFill>
                  <a:srgbClr val="595959"/>
                </a:solidFill>
                <a:effectLst/>
                <a:latin typeface="Arial"/>
                <a:ea typeface="Arial"/>
                <a:cs typeface="Arial"/>
              </a:rPr>
              <a:t>communicatie</a:t>
            </a:r>
            <a:br>
              <a:rPr sz="2200" dirty="0"/>
            </a:br>
            <a:endParaRPr lang="fr-BE" dirty="0">
              <a:solidFill>
                <a:schemeClr val="tx1">
                  <a:lumMod val="65000"/>
                  <a:lumOff val="35000"/>
                </a:schemeClr>
              </a:solidFill>
            </a:endParaRPr>
          </a:p>
        </p:txBody>
      </p:sp>
      <p:sp>
        <p:nvSpPr>
          <p:cNvPr id="3" name="Text Placeholder 2">
            <a:extLst>
              <a:ext uri="{FF2B5EF4-FFF2-40B4-BE49-F238E27FC236}">
                <a16:creationId xmlns:a16="http://schemas.microsoft.com/office/drawing/2014/main" id="{1CBF082E-F8E6-D0FE-B3AE-6A4F249E92CF}"/>
              </a:ext>
            </a:extLst>
          </p:cNvPr>
          <p:cNvSpPr>
            <a:spLocks noGrp="1"/>
          </p:cNvSpPr>
          <p:nvPr>
            <p:ph type="body" sz="quarter" idx="10"/>
          </p:nvPr>
        </p:nvSpPr>
        <p:spPr/>
        <p:txBody>
          <a:bodyPr>
            <a:normAutofit fontScale="70000" lnSpcReduction="20000"/>
          </a:bodyPr>
          <a:lstStyle/>
          <a:p>
            <a:pPr lvl="1" rtl="0">
              <a:buFont typeface="Arial" pitchFamily="34" charset="0"/>
              <a:buChar char="•"/>
            </a:pPr>
            <a:r>
              <a:rPr lang="fr-BE" sz="1900" b="0" i="0" strike="noStrike" cap="none" spc="0" baseline="0" dirty="0">
                <a:solidFill>
                  <a:srgbClr val="374151"/>
                </a:solidFill>
                <a:effectLst/>
                <a:latin typeface="Söhne"/>
                <a:ea typeface="Söhne"/>
                <a:cs typeface="Söhne"/>
              </a:rPr>
              <a:t> </a:t>
            </a:r>
            <a:r>
              <a:rPr lang="nl-NL" sz="1800" dirty="0">
                <a:solidFill>
                  <a:srgbClr val="374151"/>
                </a:solidFill>
                <a:latin typeface="Söhne"/>
              </a:rPr>
              <a:t>Verplichting </a:t>
            </a:r>
            <a:r>
              <a:rPr lang="nl-NL" sz="1800" b="1" dirty="0">
                <a:solidFill>
                  <a:srgbClr val="374151"/>
                </a:solidFill>
                <a:latin typeface="Söhne"/>
              </a:rPr>
              <a:t>om</a:t>
            </a:r>
            <a:r>
              <a:rPr lang="nl-NL" sz="1800" b="1" i="0" dirty="0">
                <a:solidFill>
                  <a:srgbClr val="374151"/>
                </a:solidFill>
                <a:effectLst/>
                <a:latin typeface="Söhne"/>
              </a:rPr>
              <a:t> het publiek te informeren</a:t>
            </a:r>
            <a:r>
              <a:rPr lang="nl-NL" sz="1800" b="0" i="0" dirty="0">
                <a:solidFill>
                  <a:srgbClr val="374151"/>
                </a:solidFill>
                <a:effectLst/>
                <a:latin typeface="Söhne"/>
              </a:rPr>
              <a:t> over de financiële steun vanuit het programma</a:t>
            </a:r>
          </a:p>
          <a:p>
            <a:pPr lvl="1" rtl="0">
              <a:buFont typeface="Arial" pitchFamily="34" charset="0"/>
              <a:buChar char="•"/>
            </a:pPr>
            <a:r>
              <a:rPr lang="fr-BE" sz="1900" b="0" i="0" strike="noStrike" cap="none" spc="0" baseline="0" dirty="0">
                <a:solidFill>
                  <a:srgbClr val="374151"/>
                </a:solidFill>
                <a:effectLst/>
                <a:latin typeface="Söhne"/>
                <a:ea typeface="Söhne"/>
                <a:cs typeface="Söhne"/>
              </a:rPr>
              <a:t> </a:t>
            </a:r>
            <a:r>
              <a:rPr lang="fr-BE" sz="1900" b="0" i="0" strike="noStrike" cap="none" spc="0" baseline="0" dirty="0" err="1">
                <a:solidFill>
                  <a:srgbClr val="374151"/>
                </a:solidFill>
                <a:effectLst/>
                <a:latin typeface="Söhne"/>
                <a:ea typeface="Söhne"/>
                <a:cs typeface="Söhne"/>
              </a:rPr>
              <a:t>Mogelijke</a:t>
            </a:r>
            <a:r>
              <a:rPr lang="fr-BE" sz="1900" b="0" i="0" strike="noStrike" cap="none" spc="0" baseline="0" dirty="0">
                <a:solidFill>
                  <a:srgbClr val="374151"/>
                </a:solidFill>
                <a:effectLst/>
                <a:latin typeface="Söhne"/>
                <a:ea typeface="Söhne"/>
                <a:cs typeface="Söhne"/>
              </a:rPr>
              <a:t> </a:t>
            </a:r>
            <a:r>
              <a:rPr lang="fr-BE" sz="1900" b="0" i="0" strike="noStrike" cap="none" spc="0" baseline="0" dirty="0" err="1">
                <a:solidFill>
                  <a:srgbClr val="374151"/>
                </a:solidFill>
                <a:effectLst/>
                <a:latin typeface="Söhne"/>
                <a:ea typeface="Söhne"/>
                <a:cs typeface="Söhne"/>
              </a:rPr>
              <a:t>financi</a:t>
            </a:r>
            <a:r>
              <a:rPr lang="fr-BE" sz="1900" dirty="0" err="1">
                <a:solidFill>
                  <a:srgbClr val="374151"/>
                </a:solidFill>
                <a:latin typeface="Söhne"/>
                <a:ea typeface="Söhne"/>
                <a:cs typeface="Söhne"/>
              </a:rPr>
              <a:t>ële</a:t>
            </a:r>
            <a:r>
              <a:rPr lang="fr-BE" sz="1900" dirty="0">
                <a:solidFill>
                  <a:srgbClr val="374151"/>
                </a:solidFill>
                <a:latin typeface="Söhne"/>
                <a:ea typeface="Söhne"/>
                <a:cs typeface="Söhne"/>
              </a:rPr>
              <a:t> </a:t>
            </a:r>
            <a:r>
              <a:rPr lang="fr-BE" sz="1900" dirty="0" err="1">
                <a:solidFill>
                  <a:srgbClr val="374151"/>
                </a:solidFill>
                <a:latin typeface="Söhne"/>
                <a:ea typeface="Söhne"/>
                <a:cs typeface="Söhne"/>
              </a:rPr>
              <a:t>verbeteringen</a:t>
            </a:r>
            <a:r>
              <a:rPr lang="fr-BE" sz="1900" dirty="0">
                <a:solidFill>
                  <a:srgbClr val="374151"/>
                </a:solidFill>
                <a:latin typeface="Söhne"/>
                <a:ea typeface="Söhne"/>
                <a:cs typeface="Söhne"/>
              </a:rPr>
              <a:t> in </a:t>
            </a:r>
            <a:r>
              <a:rPr lang="fr-BE" sz="1900" dirty="0" err="1">
                <a:solidFill>
                  <a:srgbClr val="374151"/>
                </a:solidFill>
                <a:latin typeface="Söhne"/>
                <a:ea typeface="Söhne"/>
                <a:cs typeface="Söhne"/>
              </a:rPr>
              <a:t>geval</a:t>
            </a:r>
            <a:r>
              <a:rPr lang="fr-BE" sz="1900" dirty="0">
                <a:solidFill>
                  <a:srgbClr val="374151"/>
                </a:solidFill>
                <a:latin typeface="Söhne"/>
                <a:ea typeface="Söhne"/>
                <a:cs typeface="Söhne"/>
              </a:rPr>
              <a:t> van </a:t>
            </a:r>
            <a:r>
              <a:rPr lang="fr-BE" sz="1900" dirty="0" err="1">
                <a:solidFill>
                  <a:srgbClr val="374151"/>
                </a:solidFill>
                <a:latin typeface="Söhne"/>
                <a:ea typeface="Söhne"/>
                <a:cs typeface="Söhne"/>
              </a:rPr>
              <a:t>gebreken</a:t>
            </a:r>
            <a:endParaRPr lang="fr-BE" sz="1900" b="0" i="0" strike="noStrike" cap="none" spc="0" baseline="0" dirty="0">
              <a:solidFill>
                <a:srgbClr val="374151"/>
              </a:solidFill>
              <a:effectLst/>
              <a:latin typeface="Söhne"/>
              <a:ea typeface="Söhne"/>
              <a:cs typeface="Söhne"/>
            </a:endParaRPr>
          </a:p>
          <a:p>
            <a:pPr lvl="1" rtl="0">
              <a:buFont typeface="Arial" pitchFamily="34" charset="0"/>
              <a:buChar char="•"/>
            </a:pPr>
            <a:r>
              <a:rPr lang="fr-BE" sz="1900" dirty="0">
                <a:solidFill>
                  <a:srgbClr val="374151"/>
                </a:solidFill>
                <a:highlight>
                  <a:srgbClr val="FFFF00"/>
                </a:highlight>
                <a:latin typeface="Söhne"/>
                <a:ea typeface="Söhne"/>
                <a:cs typeface="Söhne"/>
              </a:rPr>
              <a:t> </a:t>
            </a:r>
            <a:r>
              <a:rPr lang="fr-BE" sz="1900" dirty="0" err="1">
                <a:solidFill>
                  <a:srgbClr val="374151"/>
                </a:solidFill>
                <a:highlight>
                  <a:srgbClr val="FFFF00"/>
                </a:highlight>
                <a:latin typeface="Söhne"/>
                <a:ea typeface="Söhne"/>
                <a:cs typeface="Söhne"/>
              </a:rPr>
              <a:t>Voorbij</a:t>
            </a:r>
            <a:r>
              <a:rPr lang="fr-BE" sz="1900" dirty="0">
                <a:solidFill>
                  <a:srgbClr val="374151"/>
                </a:solidFill>
                <a:highlight>
                  <a:srgbClr val="FFFF00"/>
                </a:highlight>
                <a:latin typeface="Söhne"/>
                <a:ea typeface="Söhne"/>
                <a:cs typeface="Söhne"/>
              </a:rPr>
              <a:t> de </a:t>
            </a:r>
            <a:r>
              <a:rPr lang="fr-BE" sz="1900" dirty="0" err="1">
                <a:solidFill>
                  <a:srgbClr val="374151"/>
                </a:solidFill>
                <a:highlight>
                  <a:srgbClr val="FFFF00"/>
                </a:highlight>
                <a:latin typeface="Söhne"/>
                <a:ea typeface="Söhne"/>
                <a:cs typeface="Söhne"/>
              </a:rPr>
              <a:t>plichten</a:t>
            </a:r>
            <a:r>
              <a:rPr lang="fr-BE" sz="1900" dirty="0">
                <a:solidFill>
                  <a:srgbClr val="374151"/>
                </a:solidFill>
                <a:highlight>
                  <a:srgbClr val="FFFF00"/>
                </a:highlight>
                <a:latin typeface="Söhne"/>
                <a:ea typeface="Söhne"/>
                <a:cs typeface="Söhne"/>
              </a:rPr>
              <a:t> </a:t>
            </a:r>
            <a:r>
              <a:rPr lang="fr-BE" sz="1900" dirty="0" err="1">
                <a:solidFill>
                  <a:srgbClr val="374151"/>
                </a:solidFill>
                <a:highlight>
                  <a:srgbClr val="FFFF00"/>
                </a:highlight>
                <a:latin typeface="Söhne"/>
                <a:ea typeface="Söhne"/>
                <a:cs typeface="Söhne"/>
              </a:rPr>
              <a:t>gaan</a:t>
            </a:r>
            <a:r>
              <a:rPr lang="fr-BE" sz="1900" dirty="0">
                <a:solidFill>
                  <a:srgbClr val="374151"/>
                </a:solidFill>
                <a:highlight>
                  <a:srgbClr val="FFFF00"/>
                </a:highlight>
                <a:latin typeface="Söhne"/>
                <a:ea typeface="Söhne"/>
                <a:cs typeface="Söhne"/>
              </a:rPr>
              <a:t>: </a:t>
            </a:r>
            <a:r>
              <a:rPr lang="fr-BE" sz="1900" b="0" i="0" strike="noStrike" cap="none" spc="0" baseline="0" dirty="0" err="1">
                <a:solidFill>
                  <a:srgbClr val="374151"/>
                </a:solidFill>
                <a:effectLst/>
                <a:highlight>
                  <a:srgbClr val="FFFF00"/>
                </a:highlight>
                <a:latin typeface="Söhne"/>
                <a:ea typeface="Söhne"/>
                <a:cs typeface="Söhne"/>
              </a:rPr>
              <a:t>partnerschap</a:t>
            </a:r>
            <a:r>
              <a:rPr lang="fr-BE" sz="1900" b="0" i="0" strike="noStrike" cap="none" spc="0" baseline="0" dirty="0">
                <a:solidFill>
                  <a:srgbClr val="374151"/>
                </a:solidFill>
                <a:effectLst/>
                <a:highlight>
                  <a:srgbClr val="FFFF00"/>
                </a:highlight>
                <a:latin typeface="Söhne"/>
                <a:ea typeface="Söhne"/>
                <a:cs typeface="Söhne"/>
              </a:rPr>
              <a:t> = Win / Win</a:t>
            </a:r>
          </a:p>
          <a:p>
            <a:pPr lvl="2">
              <a:buFont typeface="Arial" pitchFamily="34" charset="0"/>
              <a:buChar char="•"/>
            </a:pPr>
            <a:r>
              <a:rPr lang="fr-BE" sz="1900" b="0" i="0" strike="noStrike" cap="none" spc="0" baseline="0" dirty="0" err="1">
                <a:solidFill>
                  <a:srgbClr val="374151"/>
                </a:solidFill>
                <a:effectLst/>
                <a:highlight>
                  <a:srgbClr val="FFFF00"/>
                </a:highlight>
                <a:latin typeface="Söhne"/>
                <a:ea typeface="Söhne"/>
                <a:cs typeface="Söhne"/>
              </a:rPr>
              <a:t>Voor</a:t>
            </a:r>
            <a:r>
              <a:rPr lang="fr-BE" sz="1900" b="0" i="0" strike="noStrike" cap="none" spc="0" baseline="0" dirty="0">
                <a:solidFill>
                  <a:srgbClr val="374151"/>
                </a:solidFill>
                <a:effectLst/>
                <a:highlight>
                  <a:srgbClr val="FFFF00"/>
                </a:highlight>
                <a:latin typeface="Söhne"/>
                <a:ea typeface="Söhne"/>
                <a:cs typeface="Söhne"/>
              </a:rPr>
              <a:t> </a:t>
            </a:r>
            <a:r>
              <a:rPr lang="fr-BE" sz="1900" b="0" i="0" strike="noStrike" cap="none" spc="0" baseline="0" dirty="0" err="1">
                <a:solidFill>
                  <a:srgbClr val="374151"/>
                </a:solidFill>
                <a:effectLst/>
                <a:highlight>
                  <a:srgbClr val="FFFF00"/>
                </a:highlight>
                <a:latin typeface="Söhne"/>
                <a:ea typeface="Söhne"/>
                <a:cs typeface="Söhne"/>
              </a:rPr>
              <a:t>jullie</a:t>
            </a:r>
            <a:r>
              <a:rPr lang="fr-BE" sz="1900" b="0" i="0" strike="noStrike" cap="none" spc="0" baseline="0" dirty="0">
                <a:solidFill>
                  <a:srgbClr val="374151"/>
                </a:solidFill>
                <a:effectLst/>
                <a:highlight>
                  <a:srgbClr val="FFFF00"/>
                </a:highlight>
                <a:latin typeface="Söhne"/>
                <a:ea typeface="Söhne"/>
                <a:cs typeface="Söhne"/>
              </a:rPr>
              <a:t>: </a:t>
            </a:r>
            <a:r>
              <a:rPr lang="fr-BE" sz="1900" b="0" i="0" strike="noStrike" cap="none" spc="0" baseline="0" dirty="0" err="1">
                <a:solidFill>
                  <a:srgbClr val="374151"/>
                </a:solidFill>
                <a:effectLst/>
                <a:highlight>
                  <a:srgbClr val="FFFF00"/>
                </a:highlight>
                <a:latin typeface="Söhne"/>
                <a:ea typeface="Söhne"/>
                <a:cs typeface="Söhne"/>
              </a:rPr>
              <a:t>bewijs</a:t>
            </a:r>
            <a:r>
              <a:rPr lang="fr-BE" sz="1900" b="0" i="0" strike="noStrike" cap="none" spc="0" baseline="0" dirty="0">
                <a:solidFill>
                  <a:srgbClr val="374151"/>
                </a:solidFill>
                <a:effectLst/>
                <a:highlight>
                  <a:srgbClr val="FFFF00"/>
                </a:highlight>
                <a:latin typeface="Söhne"/>
                <a:ea typeface="Söhne"/>
                <a:cs typeface="Söhne"/>
              </a:rPr>
              <a:t> van </a:t>
            </a:r>
            <a:r>
              <a:rPr lang="fr-BE" sz="1900" b="0" i="0" strike="noStrike" cap="none" spc="0" baseline="0" dirty="0" err="1">
                <a:solidFill>
                  <a:srgbClr val="374151"/>
                </a:solidFill>
                <a:effectLst/>
                <a:highlight>
                  <a:srgbClr val="FFFF00"/>
                </a:highlight>
                <a:latin typeface="Söhne"/>
                <a:ea typeface="Söhne"/>
                <a:cs typeface="Söhne"/>
              </a:rPr>
              <a:t>kwaliteit</a:t>
            </a:r>
            <a:r>
              <a:rPr lang="fr-BE" sz="1900" b="0" i="0" strike="noStrike" cap="none" spc="0" baseline="0" dirty="0">
                <a:solidFill>
                  <a:srgbClr val="374151"/>
                </a:solidFill>
                <a:effectLst/>
                <a:highlight>
                  <a:srgbClr val="FFFF00"/>
                </a:highlight>
                <a:latin typeface="Söhne"/>
                <a:ea typeface="Söhne"/>
                <a:cs typeface="Söhne"/>
              </a:rPr>
              <a:t>, </a:t>
            </a:r>
            <a:r>
              <a:rPr lang="fr-BE" sz="1900" b="0" i="0" strike="noStrike" cap="none" spc="0" baseline="0" dirty="0" err="1">
                <a:solidFill>
                  <a:srgbClr val="374151"/>
                </a:solidFill>
                <a:effectLst/>
                <a:highlight>
                  <a:srgbClr val="FFFF00"/>
                </a:highlight>
                <a:latin typeface="Söhne"/>
                <a:ea typeface="Söhne"/>
                <a:cs typeface="Söhne"/>
              </a:rPr>
              <a:t>toegang</a:t>
            </a:r>
            <a:r>
              <a:rPr lang="fr-BE" sz="1900" b="0" i="0" strike="noStrike" cap="none" spc="0" baseline="0" dirty="0">
                <a:solidFill>
                  <a:srgbClr val="374151"/>
                </a:solidFill>
                <a:effectLst/>
                <a:highlight>
                  <a:srgbClr val="FFFF00"/>
                </a:highlight>
                <a:latin typeface="Söhne"/>
                <a:ea typeface="Söhne"/>
                <a:cs typeface="Söhne"/>
              </a:rPr>
              <a:t> </a:t>
            </a:r>
            <a:r>
              <a:rPr lang="fr-BE" sz="1900" b="0" i="0" strike="noStrike" cap="none" spc="0" baseline="0" dirty="0" err="1">
                <a:solidFill>
                  <a:srgbClr val="374151"/>
                </a:solidFill>
                <a:effectLst/>
                <a:highlight>
                  <a:srgbClr val="FFFF00"/>
                </a:highlight>
                <a:latin typeface="Söhne"/>
                <a:ea typeface="Söhne"/>
                <a:cs typeface="Söhne"/>
              </a:rPr>
              <a:t>tot</a:t>
            </a:r>
            <a:r>
              <a:rPr lang="fr-BE" sz="1900" b="0" i="0" strike="noStrike" cap="none" spc="0" baseline="0" dirty="0">
                <a:solidFill>
                  <a:srgbClr val="374151"/>
                </a:solidFill>
                <a:effectLst/>
                <a:highlight>
                  <a:srgbClr val="FFFF00"/>
                </a:highlight>
                <a:latin typeface="Söhne"/>
                <a:ea typeface="Söhne"/>
                <a:cs typeface="Söhne"/>
              </a:rPr>
              <a:t> </a:t>
            </a:r>
            <a:r>
              <a:rPr lang="fr-BE" sz="1900" b="0" dirty="0" err="1">
                <a:solidFill>
                  <a:srgbClr val="374151"/>
                </a:solidFill>
                <a:highlight>
                  <a:srgbClr val="FFFF00"/>
                </a:highlight>
                <a:latin typeface="Söhne"/>
                <a:ea typeface="Söhne"/>
                <a:cs typeface="Söhne"/>
              </a:rPr>
              <a:t>een</a:t>
            </a:r>
            <a:r>
              <a:rPr lang="fr-BE" sz="1900" b="0" dirty="0">
                <a:solidFill>
                  <a:srgbClr val="374151"/>
                </a:solidFill>
                <a:highlight>
                  <a:srgbClr val="FFFF00"/>
                </a:highlight>
                <a:latin typeface="Söhne"/>
                <a:ea typeface="Söhne"/>
                <a:cs typeface="Söhne"/>
              </a:rPr>
              <a:t> </a:t>
            </a:r>
            <a:r>
              <a:rPr lang="fr-BE" sz="1900" b="0" dirty="0" err="1">
                <a:solidFill>
                  <a:srgbClr val="374151"/>
                </a:solidFill>
                <a:highlight>
                  <a:srgbClr val="FFFF00"/>
                </a:highlight>
                <a:latin typeface="Söhne"/>
                <a:ea typeface="Söhne"/>
                <a:cs typeface="Söhne"/>
              </a:rPr>
              <a:t>breed</a:t>
            </a:r>
            <a:r>
              <a:rPr lang="fr-BE" sz="1900" b="0" dirty="0">
                <a:solidFill>
                  <a:srgbClr val="374151"/>
                </a:solidFill>
                <a:highlight>
                  <a:srgbClr val="FFFF00"/>
                </a:highlight>
                <a:latin typeface="Söhne"/>
                <a:ea typeface="Söhne"/>
                <a:cs typeface="Söhne"/>
              </a:rPr>
              <a:t> </a:t>
            </a:r>
            <a:r>
              <a:rPr lang="fr-BE" sz="1900" b="0" dirty="0" err="1">
                <a:solidFill>
                  <a:srgbClr val="374151"/>
                </a:solidFill>
                <a:highlight>
                  <a:srgbClr val="FFFF00"/>
                </a:highlight>
                <a:latin typeface="Söhne"/>
                <a:ea typeface="Söhne"/>
                <a:cs typeface="Söhne"/>
              </a:rPr>
              <a:t>netwerk</a:t>
            </a:r>
            <a:endParaRPr lang="fr-BE" sz="1900" b="0" i="0" strike="noStrike" cap="none" spc="0" baseline="0" dirty="0">
              <a:solidFill>
                <a:srgbClr val="374151"/>
              </a:solidFill>
              <a:effectLst/>
              <a:highlight>
                <a:srgbClr val="FFFF00"/>
              </a:highlight>
              <a:latin typeface="Söhne"/>
              <a:ea typeface="Söhne"/>
              <a:cs typeface="Söhne"/>
            </a:endParaRPr>
          </a:p>
          <a:p>
            <a:pPr lvl="2">
              <a:buFont typeface="Arial" pitchFamily="34" charset="0"/>
              <a:buChar char="•"/>
            </a:pPr>
            <a:r>
              <a:rPr lang="fr-BE" sz="1900" b="0" dirty="0" err="1">
                <a:solidFill>
                  <a:srgbClr val="374151"/>
                </a:solidFill>
                <a:highlight>
                  <a:srgbClr val="FFFF00"/>
                </a:highlight>
                <a:latin typeface="Söhne"/>
                <a:ea typeface="Söhne"/>
                <a:cs typeface="Söhne"/>
              </a:rPr>
              <a:t>Voor</a:t>
            </a:r>
            <a:r>
              <a:rPr lang="fr-BE" sz="1900" b="0" dirty="0">
                <a:solidFill>
                  <a:srgbClr val="374151"/>
                </a:solidFill>
                <a:highlight>
                  <a:srgbClr val="FFFF00"/>
                </a:highlight>
                <a:latin typeface="Söhne"/>
                <a:ea typeface="Söhne"/>
                <a:cs typeface="Söhne"/>
              </a:rPr>
              <a:t> </a:t>
            </a:r>
            <a:r>
              <a:rPr lang="fr-BE" sz="1900" b="0" dirty="0" err="1">
                <a:solidFill>
                  <a:srgbClr val="374151"/>
                </a:solidFill>
                <a:highlight>
                  <a:srgbClr val="FFFF00"/>
                </a:highlight>
                <a:latin typeface="Söhne"/>
                <a:ea typeface="Söhne"/>
                <a:cs typeface="Söhne"/>
              </a:rPr>
              <a:t>ons</a:t>
            </a:r>
            <a:r>
              <a:rPr lang="fr-BE" sz="1900" b="0" dirty="0">
                <a:solidFill>
                  <a:srgbClr val="374151"/>
                </a:solidFill>
                <a:highlight>
                  <a:srgbClr val="FFFF00"/>
                </a:highlight>
                <a:latin typeface="Söhne"/>
                <a:ea typeface="Söhne"/>
                <a:cs typeface="Söhne"/>
              </a:rPr>
              <a:t>: </a:t>
            </a:r>
            <a:r>
              <a:rPr lang="fr-BE" sz="1900" b="0" dirty="0" err="1">
                <a:solidFill>
                  <a:srgbClr val="374151"/>
                </a:solidFill>
                <a:highlight>
                  <a:srgbClr val="FFFF00"/>
                </a:highlight>
                <a:latin typeface="Söhne"/>
                <a:ea typeface="Söhne"/>
                <a:cs typeface="Söhne"/>
              </a:rPr>
              <a:t>transparantie</a:t>
            </a:r>
            <a:r>
              <a:rPr lang="fr-BE" sz="1900" b="0" dirty="0">
                <a:solidFill>
                  <a:srgbClr val="374151"/>
                </a:solidFill>
                <a:highlight>
                  <a:srgbClr val="FFFF00"/>
                </a:highlight>
                <a:latin typeface="Söhne"/>
                <a:ea typeface="Söhne"/>
                <a:cs typeface="Söhne"/>
              </a:rPr>
              <a:t>, </a:t>
            </a:r>
            <a:r>
              <a:rPr lang="fr-BE" sz="1900" b="0" dirty="0" err="1">
                <a:solidFill>
                  <a:srgbClr val="374151"/>
                </a:solidFill>
                <a:highlight>
                  <a:srgbClr val="FFFF00"/>
                </a:highlight>
                <a:latin typeface="Söhne"/>
                <a:ea typeface="Söhne"/>
                <a:cs typeface="Söhne"/>
              </a:rPr>
              <a:t>aantonen</a:t>
            </a:r>
            <a:r>
              <a:rPr lang="fr-BE" sz="1900" b="0" dirty="0">
                <a:solidFill>
                  <a:srgbClr val="374151"/>
                </a:solidFill>
                <a:highlight>
                  <a:srgbClr val="FFFF00"/>
                </a:highlight>
                <a:latin typeface="Söhne"/>
                <a:ea typeface="Söhne"/>
                <a:cs typeface="Söhne"/>
              </a:rPr>
              <a:t> van de </a:t>
            </a:r>
            <a:r>
              <a:rPr lang="fr-BE" sz="1900" b="0" dirty="0" err="1">
                <a:solidFill>
                  <a:srgbClr val="374151"/>
                </a:solidFill>
                <a:highlight>
                  <a:srgbClr val="FFFF00"/>
                </a:highlight>
                <a:latin typeface="Söhne"/>
                <a:ea typeface="Söhne"/>
                <a:cs typeface="Söhne"/>
              </a:rPr>
              <a:t>meerwaarde</a:t>
            </a:r>
            <a:r>
              <a:rPr lang="fr-BE" sz="1900" b="0" dirty="0">
                <a:solidFill>
                  <a:srgbClr val="374151"/>
                </a:solidFill>
                <a:highlight>
                  <a:srgbClr val="FFFF00"/>
                </a:highlight>
                <a:latin typeface="Söhne"/>
                <a:ea typeface="Söhne"/>
                <a:cs typeface="Söhne"/>
              </a:rPr>
              <a:t> </a:t>
            </a:r>
            <a:r>
              <a:rPr lang="fr-BE" sz="1900" b="0" dirty="0" err="1">
                <a:solidFill>
                  <a:srgbClr val="374151"/>
                </a:solidFill>
                <a:highlight>
                  <a:srgbClr val="FFFF00"/>
                </a:highlight>
                <a:latin typeface="Söhne"/>
                <a:ea typeface="Söhne"/>
                <a:cs typeface="Söhne"/>
              </a:rPr>
              <a:t>voor</a:t>
            </a:r>
            <a:r>
              <a:rPr lang="fr-BE" sz="1900" b="0" dirty="0">
                <a:solidFill>
                  <a:srgbClr val="374151"/>
                </a:solidFill>
                <a:highlight>
                  <a:srgbClr val="FFFF00"/>
                </a:highlight>
                <a:latin typeface="Söhne"/>
                <a:ea typeface="Söhne"/>
                <a:cs typeface="Söhne"/>
              </a:rPr>
              <a:t> de </a:t>
            </a:r>
            <a:r>
              <a:rPr lang="fr-BE" sz="1900" b="0" dirty="0" err="1">
                <a:solidFill>
                  <a:srgbClr val="374151"/>
                </a:solidFill>
                <a:highlight>
                  <a:srgbClr val="FFFF00"/>
                </a:highlight>
                <a:latin typeface="Söhne"/>
                <a:ea typeface="Söhne"/>
                <a:cs typeface="Söhne"/>
              </a:rPr>
              <a:t>Brusselaars</a:t>
            </a:r>
            <a:r>
              <a:rPr lang="fr-BE" sz="1900" b="0" dirty="0">
                <a:solidFill>
                  <a:srgbClr val="374151"/>
                </a:solidFill>
                <a:highlight>
                  <a:srgbClr val="FFFF00"/>
                </a:highlight>
                <a:latin typeface="Söhne"/>
                <a:ea typeface="Söhne"/>
                <a:cs typeface="Söhne"/>
              </a:rPr>
              <a:t>.</a:t>
            </a:r>
            <a:br>
              <a:rPr lang="fr-BE" sz="1900" b="0" dirty="0">
                <a:solidFill>
                  <a:srgbClr val="374151"/>
                </a:solidFill>
                <a:highlight>
                  <a:srgbClr val="FFFF00"/>
                </a:highlight>
                <a:latin typeface="Söhne"/>
                <a:ea typeface="Söhne"/>
                <a:cs typeface="Söhne"/>
              </a:rPr>
            </a:br>
            <a:endParaRPr lang="fr-BE" sz="1900" b="0" i="0" strike="noStrike" cap="none" spc="0" baseline="0" dirty="0">
              <a:solidFill>
                <a:srgbClr val="374151"/>
              </a:solidFill>
              <a:effectLst/>
              <a:latin typeface="Söhne"/>
              <a:ea typeface="Söhne"/>
              <a:cs typeface="Söhne"/>
            </a:endParaRPr>
          </a:p>
          <a:p>
            <a:pPr lvl="1" rtl="0">
              <a:buFont typeface="Arial" pitchFamily="34" charset="0"/>
              <a:buChar char="•"/>
            </a:pPr>
            <a:r>
              <a:rPr lang="nl-NL" sz="1900" b="0" i="0" strike="noStrike" cap="none" spc="0" baseline="0" dirty="0">
                <a:solidFill>
                  <a:srgbClr val="374151"/>
                </a:solidFill>
                <a:effectLst/>
                <a:latin typeface="Söhne"/>
                <a:ea typeface="Söhne"/>
                <a:cs typeface="Söhne"/>
              </a:rPr>
              <a:t>De banner met het logo van de Europese Unie en de woorden “Medegefinancierd door de Europese Unie” en </a:t>
            </a:r>
            <a:r>
              <a:rPr lang="nl-NL" sz="1900" b="1" i="0" strike="noStrike" cap="none" spc="0" baseline="0" dirty="0">
                <a:solidFill>
                  <a:srgbClr val="374151"/>
                </a:solidFill>
                <a:effectLst/>
                <a:latin typeface="Söhne"/>
                <a:ea typeface="Söhne"/>
                <a:cs typeface="Söhne"/>
              </a:rPr>
              <a:t>het logo </a:t>
            </a:r>
            <a:r>
              <a:rPr lang="nl-NL" sz="1900" b="0" i="0" strike="noStrike" cap="none" spc="0" baseline="0" dirty="0">
                <a:solidFill>
                  <a:srgbClr val="374151"/>
                </a:solidFill>
                <a:effectLst/>
                <a:latin typeface="Söhne"/>
                <a:ea typeface="Söhne"/>
                <a:cs typeface="Söhne"/>
              </a:rPr>
              <a:t>van het Brussels Hoofdstedelijk Gewest moeten worden gebruikt in overeenstemming met de voorschriften. </a:t>
            </a:r>
            <a:r>
              <a:rPr lang="nl-NL" sz="1900" b="0" i="0" strike="noStrike" cap="none" spc="0" baseline="0" dirty="0">
                <a:solidFill>
                  <a:srgbClr val="FF0000"/>
                </a:solidFill>
                <a:effectLst/>
                <a:latin typeface="Söhne"/>
                <a:ea typeface="Söhne"/>
                <a:cs typeface="Söhne"/>
              </a:rPr>
              <a:t>+ visueel</a:t>
            </a:r>
            <a:r>
              <a:rPr lang="fr-BE" sz="1900" b="0" i="0" strike="noStrike" cap="none" spc="0" baseline="0" dirty="0">
                <a:solidFill>
                  <a:srgbClr val="FF0000"/>
                </a:solidFill>
                <a:effectLst/>
                <a:latin typeface="Söhne"/>
                <a:ea typeface="Söhne"/>
                <a:cs typeface="Söhne"/>
              </a:rPr>
              <a:t> </a:t>
            </a:r>
          </a:p>
          <a:p>
            <a:pPr lvl="1" rtl="0">
              <a:buFont typeface="Arial" pitchFamily="34" charset="0"/>
              <a:buChar char="•"/>
            </a:pPr>
            <a:r>
              <a:rPr lang="nl-NL" sz="1900" b="0" i="0" strike="noStrike" cap="none" spc="0" baseline="0" dirty="0">
                <a:solidFill>
                  <a:srgbClr val="374151"/>
                </a:solidFill>
                <a:effectLst/>
                <a:latin typeface="Söhne"/>
                <a:ea typeface="Söhne"/>
                <a:cs typeface="Söhne"/>
              </a:rPr>
              <a:t>De EFRO-directie verstrekt </a:t>
            </a:r>
            <a:r>
              <a:rPr lang="nl-NL" sz="1900" b="1" i="0" strike="noStrike" cap="none" spc="0" baseline="0" dirty="0">
                <a:solidFill>
                  <a:srgbClr val="374151"/>
                </a:solidFill>
                <a:effectLst/>
                <a:latin typeface="Söhne"/>
                <a:ea typeface="Söhne"/>
                <a:cs typeface="Söhne"/>
              </a:rPr>
              <a:t>communicatieadvies en een communicatiekit </a:t>
            </a:r>
            <a:r>
              <a:rPr lang="nl-NL" sz="1900" b="0" i="0" strike="noStrike" cap="none" spc="0" baseline="0" dirty="0">
                <a:solidFill>
                  <a:srgbClr val="374151"/>
                </a:solidFill>
                <a:effectLst/>
                <a:latin typeface="Söhne"/>
                <a:ea typeface="Söhne"/>
                <a:cs typeface="Söhne"/>
              </a:rPr>
              <a:t>(met de banner en richtlijnen), beschikbaar op de website </a:t>
            </a:r>
            <a:r>
              <a:rPr lang="fr-BE" sz="1900" b="0" i="0" u="sng" strike="noStrike" cap="none" spc="0" baseline="0" dirty="0">
                <a:solidFill>
                  <a:srgbClr val="374151"/>
                </a:solidFill>
                <a:uFill>
                  <a:solidFill>
                    <a:srgbClr val="374151"/>
                  </a:solidFill>
                </a:uFill>
                <a:latin typeface="Söhne"/>
                <a:ea typeface="Söhne"/>
                <a:cs typeface="Söhne"/>
              </a:rPr>
              <a:t>www.efro.brussels </a:t>
            </a:r>
            <a:r>
              <a:rPr lang="fr-BE" sz="1900" b="0" i="0" strike="noStrike" cap="none" spc="0" baseline="0" dirty="0">
                <a:solidFill>
                  <a:srgbClr val="374151"/>
                </a:solidFill>
                <a:effectLst/>
                <a:latin typeface="Söhne"/>
                <a:ea typeface="Söhne"/>
                <a:cs typeface="Söhne"/>
              </a:rPr>
              <a:t>.  </a:t>
            </a:r>
          </a:p>
          <a:p>
            <a:pPr lvl="1">
              <a:buFont typeface="Arial" pitchFamily="34" charset="0"/>
              <a:buChar char="•"/>
            </a:pPr>
            <a:r>
              <a:rPr lang="fr-BE" sz="1900" dirty="0">
                <a:solidFill>
                  <a:srgbClr val="374151"/>
                </a:solidFill>
                <a:latin typeface="Söhne"/>
                <a:ea typeface="Söhne"/>
                <a:cs typeface="Söhne"/>
              </a:rPr>
              <a:t>!</a:t>
            </a:r>
            <a:r>
              <a:rPr lang="nl-NL" sz="1900" b="0" i="0" strike="noStrike" cap="none" spc="0" baseline="0" dirty="0">
                <a:solidFill>
                  <a:srgbClr val="374151"/>
                </a:solidFill>
                <a:effectLst/>
                <a:latin typeface="Söhne"/>
                <a:ea typeface="Söhne"/>
                <a:cs typeface="Söhne"/>
              </a:rPr>
              <a:t> Moet worden gevalideerd </a:t>
            </a:r>
            <a:r>
              <a:rPr lang="nl-NL" sz="1900" b="1" i="0" strike="noStrike" cap="none" spc="0" baseline="0" dirty="0">
                <a:solidFill>
                  <a:srgbClr val="374151"/>
                </a:solidFill>
                <a:effectLst/>
                <a:latin typeface="Söhne"/>
                <a:ea typeface="Söhne"/>
                <a:cs typeface="Söhne"/>
              </a:rPr>
              <a:t>vóór publicatie </a:t>
            </a:r>
            <a:r>
              <a:rPr lang="nl-NL" sz="1900" b="0" i="0" strike="noStrike" cap="none" spc="0" baseline="0" dirty="0">
                <a:solidFill>
                  <a:srgbClr val="374151"/>
                </a:solidFill>
                <a:effectLst/>
                <a:latin typeface="Söhne"/>
                <a:ea typeface="Söhne"/>
                <a:cs typeface="Söhne"/>
              </a:rPr>
              <a:t>(PC, officiële uitnodigingen, gedenkplaten, enz.) !</a:t>
            </a:r>
            <a:endParaRPr lang="fr-BE" sz="1900" b="0" i="0" strike="noStrike" cap="none" spc="0" baseline="0" dirty="0">
              <a:solidFill>
                <a:srgbClr val="374151"/>
              </a:solidFill>
              <a:effectLst/>
              <a:latin typeface="Söhne"/>
              <a:ea typeface="Söhne"/>
              <a:cs typeface="Söhne"/>
            </a:endParaRPr>
          </a:p>
        </p:txBody>
      </p:sp>
    </p:spTree>
    <p:extLst>
      <p:ext uri="{BB962C8B-B14F-4D97-AF65-F5344CB8AC3E}">
        <p14:creationId xmlns:p14="http://schemas.microsoft.com/office/powerpoint/2010/main" val="293611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F2C35F-F668-C51A-E84D-62E5EF4B9E92}"/>
              </a:ext>
            </a:extLst>
          </p:cNvPr>
          <p:cNvSpPr>
            <a:spLocks noGrp="1"/>
          </p:cNvSpPr>
          <p:nvPr>
            <p:ph type="title"/>
          </p:nvPr>
        </p:nvSpPr>
        <p:spPr/>
        <p:txBody>
          <a:bodyPr>
            <a:normAutofit/>
          </a:bodyPr>
          <a:lstStyle/>
          <a:p>
            <a:pPr rtl="0"/>
            <a:r>
              <a:rPr lang="fr-BE" dirty="0">
                <a:solidFill>
                  <a:srgbClr val="002060"/>
                </a:solidFill>
                <a:latin typeface="Arial"/>
                <a:ea typeface="Arial"/>
                <a:cs typeface="Arial"/>
              </a:rPr>
              <a:t>De banner</a:t>
            </a:r>
            <a:endParaRPr lang="fr-BE" sz="2400" b="1" i="0" strike="noStrike" cap="none" spc="0" baseline="0" dirty="0">
              <a:solidFill>
                <a:srgbClr val="002060"/>
              </a:solidFill>
              <a:effectLst/>
              <a:latin typeface="Arial"/>
              <a:ea typeface="Arial"/>
              <a:cs typeface="Arial"/>
            </a:endParaRPr>
          </a:p>
        </p:txBody>
      </p:sp>
      <p:pic>
        <p:nvPicPr>
          <p:cNvPr id="4" name="Image 3" descr="Une image contenant texte, capture d’écran, Police&#10;&#10;Description générée automatiquement">
            <a:extLst>
              <a:ext uri="{FF2B5EF4-FFF2-40B4-BE49-F238E27FC236}">
                <a16:creationId xmlns:a16="http://schemas.microsoft.com/office/drawing/2014/main" id="{0B08B347-2A3C-D41C-CB27-2E2EE20A5F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1825427"/>
            <a:ext cx="2953709" cy="2953709"/>
          </a:xfrm>
          <a:prstGeom prst="rect">
            <a:avLst/>
          </a:prstGeom>
        </p:spPr>
      </p:pic>
      <p:pic>
        <p:nvPicPr>
          <p:cNvPr id="7" name="Image 6">
            <a:extLst>
              <a:ext uri="{FF2B5EF4-FFF2-40B4-BE49-F238E27FC236}">
                <a16:creationId xmlns:a16="http://schemas.microsoft.com/office/drawing/2014/main" id="{6E9FF3FC-03AA-6154-BE51-C4358BABE1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915566"/>
            <a:ext cx="9144000" cy="763919"/>
          </a:xfrm>
          <a:prstGeom prst="rect">
            <a:avLst/>
          </a:prstGeom>
        </p:spPr>
      </p:pic>
      <p:pic>
        <p:nvPicPr>
          <p:cNvPr id="9" name="Image 8" descr="Une image contenant texte, capture d’écran, Police&#10;&#10;Description générée automatiquement">
            <a:extLst>
              <a:ext uri="{FF2B5EF4-FFF2-40B4-BE49-F238E27FC236}">
                <a16:creationId xmlns:a16="http://schemas.microsoft.com/office/drawing/2014/main" id="{D626626D-65F8-934F-7A83-A81DE1350D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139702"/>
            <a:ext cx="6199379" cy="1823347"/>
          </a:xfrm>
          <a:prstGeom prst="rect">
            <a:avLst/>
          </a:prstGeom>
        </p:spPr>
      </p:pic>
    </p:spTree>
    <p:extLst>
      <p:ext uri="{BB962C8B-B14F-4D97-AF65-F5344CB8AC3E}">
        <p14:creationId xmlns:p14="http://schemas.microsoft.com/office/powerpoint/2010/main" val="3656325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F2C35F-F668-C51A-E84D-62E5EF4B9E92}"/>
              </a:ext>
            </a:extLst>
          </p:cNvPr>
          <p:cNvSpPr>
            <a:spLocks noGrp="1"/>
          </p:cNvSpPr>
          <p:nvPr>
            <p:ph type="title"/>
          </p:nvPr>
        </p:nvSpPr>
        <p:spPr/>
        <p:txBody>
          <a:bodyPr>
            <a:normAutofit/>
          </a:bodyPr>
          <a:lstStyle/>
          <a:p>
            <a:pPr rtl="0"/>
            <a:r>
              <a:rPr lang="fr-BE" sz="2400" b="1" i="0" strike="noStrike" cap="none" spc="0" baseline="0" dirty="0">
                <a:solidFill>
                  <a:srgbClr val="002060"/>
                </a:solidFill>
                <a:effectLst/>
                <a:latin typeface="Arial"/>
                <a:ea typeface="Arial"/>
                <a:cs typeface="Arial"/>
              </a:rPr>
              <a:t>Tools ter </a:t>
            </a:r>
            <a:r>
              <a:rPr lang="fr-BE" sz="2400" b="1" i="0" strike="noStrike" cap="none" spc="0" baseline="0" dirty="0" err="1">
                <a:solidFill>
                  <a:srgbClr val="002060"/>
                </a:solidFill>
                <a:effectLst/>
                <a:latin typeface="Arial"/>
                <a:ea typeface="Arial"/>
                <a:cs typeface="Arial"/>
              </a:rPr>
              <a:t>beschikking</a:t>
            </a:r>
            <a:endParaRPr lang="fr-BE" sz="2400" b="1" i="0" strike="noStrike" cap="none" spc="0" baseline="0" dirty="0">
              <a:solidFill>
                <a:srgbClr val="002060"/>
              </a:solidFill>
              <a:effectLst/>
              <a:latin typeface="Arial"/>
              <a:ea typeface="Arial"/>
              <a:cs typeface="Arial"/>
            </a:endParaRPr>
          </a:p>
        </p:txBody>
      </p:sp>
      <p:pic>
        <p:nvPicPr>
          <p:cNvPr id="6" name="Afbeelding 5">
            <a:extLst>
              <a:ext uri="{FF2B5EF4-FFF2-40B4-BE49-F238E27FC236}">
                <a16:creationId xmlns:a16="http://schemas.microsoft.com/office/drawing/2014/main" id="{C378EE56-393F-CA46-7027-3610EED97C6C}"/>
              </a:ext>
            </a:extLst>
          </p:cNvPr>
          <p:cNvPicPr>
            <a:picLocks noChangeAspect="1"/>
          </p:cNvPicPr>
          <p:nvPr/>
        </p:nvPicPr>
        <p:blipFill>
          <a:blip r:embed="rId3"/>
          <a:stretch>
            <a:fillRect/>
          </a:stretch>
        </p:blipFill>
        <p:spPr>
          <a:xfrm>
            <a:off x="1252510" y="699542"/>
            <a:ext cx="6710987" cy="3853535"/>
          </a:xfrm>
          <a:prstGeom prst="rect">
            <a:avLst/>
          </a:prstGeom>
        </p:spPr>
      </p:pic>
    </p:spTree>
    <p:extLst>
      <p:ext uri="{BB962C8B-B14F-4D97-AF65-F5344CB8AC3E}">
        <p14:creationId xmlns:p14="http://schemas.microsoft.com/office/powerpoint/2010/main" val="3588144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935D63-46AC-5E15-9CFD-6728E41C0642}"/>
              </a:ext>
            </a:extLst>
          </p:cNvPr>
          <p:cNvSpPr>
            <a:spLocks noGrp="1"/>
          </p:cNvSpPr>
          <p:nvPr>
            <p:ph type="title"/>
          </p:nvPr>
        </p:nvSpPr>
        <p:spPr/>
        <p:txBody>
          <a:bodyPr>
            <a:normAutofit/>
          </a:bodyPr>
          <a:lstStyle/>
          <a:p>
            <a:pPr algn="ctr" rtl="0"/>
            <a:r>
              <a:rPr lang="nl-NL" sz="2000" dirty="0">
                <a:solidFill>
                  <a:srgbClr val="002060"/>
                </a:solidFill>
              </a:rPr>
              <a:t>De doelgroepen / De doelstellingen van de communicatie</a:t>
            </a:r>
            <a:endParaRPr lang="fr-BE" sz="2000" b="1" i="0" strike="noStrike" cap="none" spc="0" baseline="0" dirty="0">
              <a:solidFill>
                <a:srgbClr val="002060"/>
              </a:solidFill>
              <a:effectLst/>
              <a:latin typeface="Arial"/>
              <a:ea typeface="Arial"/>
              <a:cs typeface="Arial"/>
            </a:endParaRPr>
          </a:p>
        </p:txBody>
      </p:sp>
      <p:graphicFrame>
        <p:nvGraphicFramePr>
          <p:cNvPr id="3" name="Diagramme 4">
            <a:extLst>
              <a:ext uri="{FF2B5EF4-FFF2-40B4-BE49-F238E27FC236}">
                <a16:creationId xmlns:a16="http://schemas.microsoft.com/office/drawing/2014/main" id="{B98B885B-E654-6267-6956-5E452F48800B}"/>
              </a:ext>
            </a:extLst>
          </p:cNvPr>
          <p:cNvGraphicFramePr/>
          <p:nvPr>
            <p:extLst>
              <p:ext uri="{D42A27DB-BD31-4B8C-83A1-F6EECF244321}">
                <p14:modId xmlns:p14="http://schemas.microsoft.com/office/powerpoint/2010/main" val="2318431489"/>
              </p:ext>
            </p:extLst>
          </p:nvPr>
        </p:nvGraphicFramePr>
        <p:xfrm>
          <a:off x="1043608" y="789552"/>
          <a:ext cx="6624736" cy="3942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9099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lvl="0" rtl="0">
              <a:lnSpc>
                <a:spcPct val="100000"/>
              </a:lnSpc>
              <a:tabLst>
                <a:tab pos="342900" algn="l"/>
                <a:tab pos="2637155" algn="ctr"/>
                <a:tab pos="5274310" algn="r"/>
              </a:tabLst>
            </a:pPr>
            <a:r>
              <a:rPr lang="nl-NL" sz="1800" b="0" i="0" strike="noStrike" cap="none" spc="0" baseline="0" dirty="0">
                <a:solidFill>
                  <a:srgbClr val="000000"/>
                </a:solidFill>
                <a:effectLst/>
                <a:latin typeface="Arial"/>
                <a:ea typeface="Arial"/>
                <a:cs typeface="Arial"/>
              </a:rPr>
              <a:t>Als je nog vragen hebt, aarzel dan niet om ze per e-mail te sturen naar Geneviève, Antoine, Merve en Clara.</a:t>
            </a:r>
          </a:p>
          <a:p>
            <a:pPr lvl="0" rtl="0">
              <a:lnSpc>
                <a:spcPct val="100000"/>
              </a:lnSpc>
              <a:tabLst>
                <a:tab pos="342900" algn="l"/>
                <a:tab pos="2637155" algn="ctr"/>
                <a:tab pos="5274310" algn="r"/>
              </a:tabLst>
            </a:pPr>
            <a:endParaRPr lang="nl-BE" sz="1800" dirty="0">
              <a:solidFill>
                <a:schemeClr val="tx1"/>
              </a:solidFill>
              <a:ea typeface="Times New Roman" panose="02020603050405020304" pitchFamily="18" charset="0"/>
            </a:endParaRPr>
          </a:p>
          <a:p>
            <a:pPr marL="285750" lvl="0" indent="-285750" rtl="0">
              <a:lnSpc>
                <a:spcPct val="100000"/>
              </a:lnSpc>
              <a:buFontTx/>
              <a:buChar char="-"/>
              <a:tabLst>
                <a:tab pos="342900" algn="l"/>
                <a:tab pos="2637155" algn="ctr"/>
                <a:tab pos="5274310" algn="r"/>
              </a:tabLst>
            </a:pPr>
            <a:r>
              <a:rPr lang="fr-BE" sz="1800" b="0" i="0" strike="noStrike" cap="none" spc="0" baseline="0" dirty="0" err="1">
                <a:solidFill>
                  <a:srgbClr val="1F497D"/>
                </a:solidFill>
                <a:effectLst/>
                <a:latin typeface="Arial"/>
                <a:ea typeface="Arial"/>
                <a:cs typeface="Arial"/>
                <a:hlinkClick r:id="rId2" history="0"/>
              </a:rPr>
              <a:t>gplanchard@sprb.brussels</a:t>
            </a:r>
            <a:endParaRPr lang="fr-BE" sz="1800" b="0" i="0" strike="noStrike" cap="none" spc="0" baseline="0" dirty="0">
              <a:solidFill>
                <a:srgbClr val="1F497D"/>
              </a:solidFill>
              <a:effectLst/>
              <a:latin typeface="Arial"/>
              <a:ea typeface="Arial"/>
              <a:cs typeface="Arial"/>
              <a:hlinkClick r:id="rId2" history="0"/>
            </a:endParaRPr>
          </a:p>
          <a:p>
            <a:pPr marL="285750" lvl="0" indent="-285750" rtl="0">
              <a:lnSpc>
                <a:spcPct val="100000"/>
              </a:lnSpc>
              <a:buFontTx/>
              <a:buChar char="-"/>
              <a:tabLst>
                <a:tab pos="342900" algn="l"/>
                <a:tab pos="2637155" algn="ctr"/>
                <a:tab pos="5274310" algn="r"/>
              </a:tabLst>
            </a:pPr>
            <a:endParaRPr lang="fr-BE" sz="1800" dirty="0">
              <a:solidFill>
                <a:srgbClr val="1F497D"/>
              </a:solidFill>
              <a:latin typeface="Arial"/>
              <a:ea typeface="Arial"/>
              <a:cs typeface="Arial"/>
              <a:hlinkClick r:id="rId2" history="0"/>
            </a:endParaRPr>
          </a:p>
          <a:p>
            <a:pPr marL="285750" lvl="0" indent="-285750" rtl="0">
              <a:lnSpc>
                <a:spcPct val="100000"/>
              </a:lnSpc>
              <a:buFontTx/>
              <a:buChar char="-"/>
              <a:tabLst>
                <a:tab pos="342900" algn="l"/>
                <a:tab pos="2637155" algn="ctr"/>
                <a:tab pos="5274310" algn="r"/>
              </a:tabLst>
            </a:pPr>
            <a:r>
              <a:rPr lang="fr-BE" sz="1800" b="0" i="0" strike="noStrike" cap="none" spc="0" baseline="0" dirty="0" err="1">
                <a:solidFill>
                  <a:srgbClr val="1F497D"/>
                </a:solidFill>
                <a:effectLst/>
                <a:latin typeface="Arial"/>
                <a:ea typeface="Arial"/>
                <a:cs typeface="Arial"/>
                <a:hlinkClick r:id="rId2" history="0"/>
              </a:rPr>
              <a:t>areginster@gob.brussels</a:t>
            </a:r>
            <a:endParaRPr lang="fr-BE" sz="1800" b="0" i="0" strike="noStrike" cap="none" spc="0" baseline="0" dirty="0">
              <a:solidFill>
                <a:srgbClr val="1F497D"/>
              </a:solidFill>
              <a:effectLst/>
              <a:latin typeface="Arial"/>
              <a:ea typeface="Arial"/>
              <a:cs typeface="Arial"/>
              <a:hlinkClick r:id="rId2" history="0"/>
            </a:endParaRPr>
          </a:p>
          <a:p>
            <a:pPr marL="285750" lvl="0" indent="-285750">
              <a:lnSpc>
                <a:spcPct val="100000"/>
              </a:lnSpc>
              <a:buFontTx/>
              <a:buChar char="-"/>
              <a:tabLst>
                <a:tab pos="342900" algn="l"/>
                <a:tab pos="2637155" algn="ctr"/>
                <a:tab pos="5274310" algn="r"/>
              </a:tabLst>
            </a:pPr>
            <a:endParaRPr lang="nl-BE" sz="1800" dirty="0">
              <a:solidFill>
                <a:schemeClr val="tx2"/>
              </a:solidFill>
              <a:ea typeface="Times New Roman" panose="02020603050405020304" pitchFamily="18" charset="0"/>
            </a:endParaRPr>
          </a:p>
          <a:p>
            <a:pPr marL="285750" lvl="0" indent="-285750" rtl="0">
              <a:lnSpc>
                <a:spcPct val="100000"/>
              </a:lnSpc>
              <a:buFontTx/>
              <a:buChar char="-"/>
              <a:tabLst>
                <a:tab pos="342900" algn="l"/>
                <a:tab pos="2637155" algn="ctr"/>
                <a:tab pos="5274310" algn="r"/>
              </a:tabLst>
            </a:pPr>
            <a:r>
              <a:rPr lang="fr-BE" sz="1800" b="0" i="0" strike="noStrike" cap="none" spc="0" baseline="0" dirty="0" err="1">
                <a:solidFill>
                  <a:srgbClr val="1F497D"/>
                </a:solidFill>
                <a:effectLst/>
                <a:latin typeface="Arial"/>
                <a:ea typeface="Arial"/>
                <a:cs typeface="Arial"/>
                <a:hlinkClick r:id="rId3" history="0"/>
              </a:rPr>
              <a:t>msamalp@sprb.brussels</a:t>
            </a:r>
            <a:endParaRPr lang="fr-BE" sz="1800" b="0" i="0" strike="noStrike" cap="none" spc="0" baseline="0" dirty="0">
              <a:solidFill>
                <a:srgbClr val="1F497D"/>
              </a:solidFill>
              <a:effectLst/>
              <a:latin typeface="Arial"/>
              <a:ea typeface="Arial"/>
              <a:cs typeface="Arial"/>
              <a:hlinkClick r:id="rId3" history="0"/>
            </a:endParaRPr>
          </a:p>
          <a:p>
            <a:pPr marL="285750" lvl="0" indent="-285750">
              <a:lnSpc>
                <a:spcPct val="100000"/>
              </a:lnSpc>
              <a:buFontTx/>
              <a:buChar char="-"/>
              <a:tabLst>
                <a:tab pos="342900" algn="l"/>
                <a:tab pos="2637155" algn="ctr"/>
                <a:tab pos="5274310" algn="r"/>
              </a:tabLst>
            </a:pPr>
            <a:endParaRPr lang="nl-BE" sz="1800" dirty="0">
              <a:solidFill>
                <a:schemeClr val="tx2"/>
              </a:solidFill>
              <a:ea typeface="Times New Roman" panose="02020603050405020304" pitchFamily="18" charset="0"/>
            </a:endParaRPr>
          </a:p>
          <a:p>
            <a:pPr marL="285750" lvl="0" indent="-285750" rtl="0">
              <a:lnSpc>
                <a:spcPct val="100000"/>
              </a:lnSpc>
              <a:buFontTx/>
              <a:buChar char="-"/>
              <a:tabLst>
                <a:tab pos="342900" algn="l"/>
                <a:tab pos="2637155" algn="ctr"/>
                <a:tab pos="5274310" algn="r"/>
              </a:tabLst>
            </a:pPr>
            <a:r>
              <a:rPr lang="fr-BE" sz="1800" b="0" i="0" strike="noStrike" cap="none" spc="0" baseline="0" dirty="0" err="1">
                <a:solidFill>
                  <a:srgbClr val="1F497D"/>
                </a:solidFill>
                <a:effectLst/>
                <a:latin typeface="Arial"/>
                <a:ea typeface="Arial"/>
                <a:cs typeface="Arial"/>
                <a:hlinkClick r:id="rId4" history="0"/>
              </a:rPr>
              <a:t>ccrabeels@sprb.brussels</a:t>
            </a:r>
            <a:endParaRPr lang="fr-BE" sz="1800" b="0" i="0" strike="noStrike" cap="none" spc="0" baseline="0" dirty="0">
              <a:solidFill>
                <a:srgbClr val="1F497D"/>
              </a:solidFill>
              <a:effectLst/>
              <a:latin typeface="Arial"/>
              <a:ea typeface="Arial"/>
              <a:cs typeface="Arial"/>
              <a:hlinkClick r:id="rId4" history="0"/>
            </a:endParaRPr>
          </a:p>
          <a:p>
            <a:pPr lvl="0">
              <a:lnSpc>
                <a:spcPct val="100000"/>
              </a:lnSpc>
              <a:tabLst>
                <a:tab pos="342900" algn="l"/>
                <a:tab pos="2637155" algn="ctr"/>
                <a:tab pos="5274310" algn="r"/>
              </a:tabLst>
            </a:pPr>
            <a:endParaRPr lang="nl-BE" sz="1800" dirty="0">
              <a:solidFill>
                <a:schemeClr val="tx2"/>
              </a:solidFill>
              <a:ea typeface="Times New Roman" panose="02020603050405020304" pitchFamily="18" charset="0"/>
            </a:endParaRPr>
          </a:p>
          <a:p>
            <a:pPr lvl="0">
              <a:lnSpc>
                <a:spcPct val="100000"/>
              </a:lnSpc>
              <a:tabLst>
                <a:tab pos="342900" algn="l"/>
                <a:tab pos="2637155" algn="ctr"/>
                <a:tab pos="5274310" algn="r"/>
              </a:tabLst>
            </a:pPr>
            <a:endParaRPr lang="nl-BE" sz="1400" dirty="0">
              <a:solidFill>
                <a:schemeClr val="tx1"/>
              </a:solidFill>
              <a:ea typeface="Times New Roman" panose="02020603050405020304" pitchFamily="18" charset="0"/>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9952" y="4515966"/>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dirty="0" err="1">
                <a:solidFill>
                  <a:srgbClr val="002060"/>
                </a:solidFill>
                <a:effectLst/>
                <a:latin typeface="Arial"/>
                <a:ea typeface="Arial"/>
                <a:cs typeface="Arial"/>
              </a:rPr>
              <a:t>Vragen</a:t>
            </a:r>
            <a:r>
              <a:rPr lang="fr-BE" sz="2000" b="1" i="0" strike="noStrike" cap="none" spc="0" baseline="0" dirty="0">
                <a:solidFill>
                  <a:srgbClr val="002060"/>
                </a:solidFill>
                <a:effectLst/>
                <a:latin typeface="Arial"/>
                <a:ea typeface="Arial"/>
                <a:cs typeface="Arial"/>
              </a:rPr>
              <a:t> / </a:t>
            </a:r>
            <a:r>
              <a:rPr lang="fr-BE" sz="2000" b="1" i="0" strike="noStrike" cap="none" spc="0" baseline="0" dirty="0" err="1">
                <a:solidFill>
                  <a:srgbClr val="002060"/>
                </a:solidFill>
                <a:effectLst/>
                <a:latin typeface="Arial"/>
                <a:ea typeface="Arial"/>
                <a:cs typeface="Arial"/>
              </a:rPr>
              <a:t>opmerkingen</a:t>
            </a:r>
            <a:endParaRPr lang="fr-BE" sz="2000" b="1" i="0" strike="noStrike" cap="none" spc="0" baseline="0" dirty="0">
              <a:solidFill>
                <a:srgbClr val="002060"/>
              </a:solidFill>
              <a:effectLst/>
              <a:latin typeface="Arial"/>
              <a:ea typeface="Arial"/>
              <a:cs typeface="Arial"/>
            </a:endParaRPr>
          </a:p>
        </p:txBody>
      </p:sp>
    </p:spTree>
    <p:extLst>
      <p:ext uri="{BB962C8B-B14F-4D97-AF65-F5344CB8AC3E}">
        <p14:creationId xmlns:p14="http://schemas.microsoft.com/office/powerpoint/2010/main" val="111672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8C976-EB66-15E8-B15F-DDD4FFC4DC2F}"/>
              </a:ext>
            </a:extLst>
          </p:cNvPr>
          <p:cNvSpPr>
            <a:spLocks noGrp="1"/>
          </p:cNvSpPr>
          <p:nvPr>
            <p:ph type="title"/>
          </p:nvPr>
        </p:nvSpPr>
        <p:spPr>
          <a:xfrm>
            <a:off x="395536" y="205978"/>
            <a:ext cx="8424936" cy="2941836"/>
          </a:xfrm>
        </p:spPr>
        <p:txBody>
          <a:bodyPr>
            <a:normAutofit/>
          </a:bodyPr>
          <a:lstStyle/>
          <a:p>
            <a:pPr algn="ctr" rtl="0"/>
            <a:br>
              <a:rPr lang="fr-BE" sz="2000" dirty="0"/>
            </a:br>
            <a:br>
              <a:rPr lang="fr-BE" sz="2000" dirty="0"/>
            </a:br>
            <a:r>
              <a:rPr lang="nl-NL" sz="2000" dirty="0" err="1"/>
              <a:t>Questions</a:t>
            </a:r>
            <a:r>
              <a:rPr lang="nl-NL" sz="2000" dirty="0"/>
              <a:t> ?</a:t>
            </a:r>
            <a:br>
              <a:rPr lang="nl-NL" sz="2000" dirty="0"/>
            </a:br>
            <a:r>
              <a:rPr lang="nl-NL" sz="2000" dirty="0"/>
              <a:t>Vragen?</a:t>
            </a:r>
            <a:br>
              <a:rPr lang="fr-BE" sz="2000" dirty="0"/>
            </a:br>
            <a:endParaRPr lang="nl-NL" sz="2000" dirty="0">
              <a:solidFill>
                <a:schemeClr val="tx1">
                  <a:lumMod val="65000"/>
                  <a:lumOff val="35000"/>
                </a:schemeClr>
              </a:solidFill>
            </a:endParaRPr>
          </a:p>
        </p:txBody>
      </p:sp>
      <p:pic>
        <p:nvPicPr>
          <p:cNvPr id="4" name="Image 3">
            <a:extLst>
              <a:ext uri="{FF2B5EF4-FFF2-40B4-BE49-F238E27FC236}">
                <a16:creationId xmlns:a16="http://schemas.microsoft.com/office/drawing/2014/main" id="{860A6D6C-4630-E759-8D0C-DEC831663980}"/>
              </a:ext>
            </a:extLst>
          </p:cNvPr>
          <p:cNvPicPr>
            <a:picLocks noChangeAspect="1"/>
          </p:cNvPicPr>
          <p:nvPr/>
        </p:nvPicPr>
        <p:blipFill>
          <a:blip r:embed="rId2"/>
          <a:stretch>
            <a:fillRect/>
          </a:stretch>
        </p:blipFill>
        <p:spPr>
          <a:xfrm>
            <a:off x="3923928" y="4376641"/>
            <a:ext cx="4322439" cy="560881"/>
          </a:xfrm>
          <a:prstGeom prst="rect">
            <a:avLst/>
          </a:prstGeom>
        </p:spPr>
      </p:pic>
    </p:spTree>
    <p:extLst>
      <p:ext uri="{BB962C8B-B14F-4D97-AF65-F5344CB8AC3E}">
        <p14:creationId xmlns:p14="http://schemas.microsoft.com/office/powerpoint/2010/main" val="1180379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C6954D-C798-E733-CD21-A3190CDDCA2D}"/>
              </a:ext>
            </a:extLst>
          </p:cNvPr>
          <p:cNvSpPr>
            <a:spLocks noGrp="1"/>
          </p:cNvSpPr>
          <p:nvPr>
            <p:ph type="body" sz="quarter" idx="14"/>
          </p:nvPr>
        </p:nvSpPr>
        <p:spPr/>
        <p:txBody>
          <a:bodyPr/>
          <a:lstStyle/>
          <a:p>
            <a:pPr rtl="0"/>
            <a:r>
              <a:rPr lang="fr-BE" sz="2400" b="1" i="0" strike="noStrike" cap="none" spc="0" baseline="0" dirty="0">
                <a:solidFill>
                  <a:srgbClr val="808080"/>
                </a:solidFill>
                <a:effectLst/>
                <a:latin typeface="Arial"/>
                <a:ea typeface="Arial"/>
                <a:cs typeface="Arial"/>
              </a:rPr>
              <a:t>Informations sur le site web :</a:t>
            </a:r>
          </a:p>
          <a:p>
            <a:endParaRPr lang="fr-BE" dirty="0"/>
          </a:p>
          <a:p>
            <a:pPr rtl="0"/>
            <a:r>
              <a:rPr lang="fr-BE" sz="2400" b="1" i="0" strike="noStrike" cap="none" spc="0" baseline="0" dirty="0">
                <a:solidFill>
                  <a:srgbClr val="808080"/>
                </a:solidFill>
                <a:latin typeface="Arial"/>
                <a:ea typeface="Arial"/>
                <a:cs typeface="Arial"/>
                <a:hlinkClick r:id="rId2" history="0"/>
              </a:rPr>
              <a:t>http://feder.brussels</a:t>
            </a:r>
            <a:r>
              <a:rPr lang="fr-BE" sz="2400" b="1" i="0" strike="noStrike" cap="none" spc="0" baseline="0" dirty="0">
                <a:solidFill>
                  <a:srgbClr val="808080"/>
                </a:solidFill>
                <a:effectLst/>
                <a:latin typeface="Arial"/>
                <a:ea typeface="Arial"/>
                <a:cs typeface="Arial"/>
              </a:rPr>
              <a:t> </a:t>
            </a:r>
          </a:p>
          <a:p>
            <a:pPr rtl="0"/>
            <a:r>
              <a:rPr lang="fr-BE" dirty="0">
                <a:solidFill>
                  <a:srgbClr val="808080"/>
                </a:solidFill>
                <a:latin typeface="Arial"/>
                <a:ea typeface="Arial"/>
                <a:cs typeface="Arial"/>
              </a:rPr>
              <a:t>http://efro.brussels</a:t>
            </a:r>
            <a:endParaRPr lang="fr-BE" sz="2400" b="1" i="0" strike="noStrike" cap="none" spc="0" baseline="0" dirty="0">
              <a:solidFill>
                <a:srgbClr val="808080"/>
              </a:solidFill>
              <a:effectLst/>
              <a:latin typeface="Arial"/>
              <a:ea typeface="Arial"/>
              <a:cs typeface="Arial"/>
            </a:endParaRPr>
          </a:p>
          <a:p>
            <a:endParaRPr lang="fr-BE" dirty="0"/>
          </a:p>
          <a:p>
            <a:pPr rtl="0"/>
            <a:r>
              <a:rPr lang="fr-BE" sz="2400" b="1" i="0" strike="noStrike" cap="none" spc="0" baseline="0" dirty="0">
                <a:solidFill>
                  <a:srgbClr val="808080"/>
                </a:solidFill>
                <a:effectLst/>
                <a:latin typeface="Arial"/>
                <a:ea typeface="Arial"/>
                <a:cs typeface="Arial"/>
              </a:rPr>
              <a:t>Coordonnées (e-mail) :</a:t>
            </a:r>
          </a:p>
          <a:p>
            <a:pPr rtl="0"/>
            <a:r>
              <a:rPr lang="fr-BE" sz="2400" b="1" i="0" strike="noStrike" cap="none" spc="0" baseline="0" dirty="0" err="1">
                <a:solidFill>
                  <a:srgbClr val="808080"/>
                </a:solidFill>
                <a:effectLst/>
                <a:latin typeface="Arial"/>
                <a:ea typeface="Arial"/>
                <a:cs typeface="Arial"/>
                <a:hlinkClick r:id="rId3"/>
              </a:rPr>
              <a:t>feder@sprb.brussels</a:t>
            </a:r>
            <a:endParaRPr lang="fr-BE" sz="2400" b="1" i="0" strike="noStrike" cap="none" spc="0" baseline="0" dirty="0">
              <a:solidFill>
                <a:srgbClr val="808080"/>
              </a:solidFill>
              <a:effectLst/>
              <a:latin typeface="Arial"/>
              <a:ea typeface="Arial"/>
              <a:cs typeface="Arial"/>
            </a:endParaRPr>
          </a:p>
          <a:p>
            <a:pPr rtl="0"/>
            <a:r>
              <a:rPr lang="fr-BE" dirty="0" err="1">
                <a:solidFill>
                  <a:srgbClr val="808080"/>
                </a:solidFill>
                <a:latin typeface="Arial"/>
                <a:cs typeface="Arial"/>
                <a:hlinkClick r:id="rId4"/>
              </a:rPr>
              <a:t>efro@gob.brussels</a:t>
            </a:r>
            <a:endParaRPr lang="nl-NL" dirty="0">
              <a:hlinkClick r:id="rId4"/>
            </a:endParaRPr>
          </a:p>
          <a:p>
            <a:endParaRPr lang="fr-BE" dirty="0">
              <a:hlinkClick r:id="rId2"/>
            </a:endParaRPr>
          </a:p>
          <a:p>
            <a:endParaRPr lang="fr-BE" dirty="0"/>
          </a:p>
        </p:txBody>
      </p:sp>
      <p:pic>
        <p:nvPicPr>
          <p:cNvPr id="3" name="Image 2">
            <a:extLst>
              <a:ext uri="{FF2B5EF4-FFF2-40B4-BE49-F238E27FC236}">
                <a16:creationId xmlns:a16="http://schemas.microsoft.com/office/drawing/2014/main" id="{1521E021-256A-4E0E-29C5-6F359983B831}"/>
              </a:ext>
            </a:extLst>
          </p:cNvPr>
          <p:cNvPicPr>
            <a:picLocks noChangeAspect="1"/>
          </p:cNvPicPr>
          <p:nvPr/>
        </p:nvPicPr>
        <p:blipFill>
          <a:blip r:embed="rId5"/>
          <a:stretch>
            <a:fillRect/>
          </a:stretch>
        </p:blipFill>
        <p:spPr>
          <a:xfrm>
            <a:off x="2410780" y="483518"/>
            <a:ext cx="4322439" cy="560881"/>
          </a:xfrm>
          <a:prstGeom prst="rect">
            <a:avLst/>
          </a:prstGeom>
        </p:spPr>
      </p:pic>
    </p:spTree>
    <p:extLst>
      <p:ext uri="{BB962C8B-B14F-4D97-AF65-F5344CB8AC3E}">
        <p14:creationId xmlns:p14="http://schemas.microsoft.com/office/powerpoint/2010/main" val="816777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C6954D-C798-E733-CD21-A3190CDDCA2D}"/>
              </a:ext>
            </a:extLst>
          </p:cNvPr>
          <p:cNvSpPr>
            <a:spLocks noGrp="1"/>
          </p:cNvSpPr>
          <p:nvPr>
            <p:ph type="body" sz="quarter" idx="14"/>
          </p:nvPr>
        </p:nvSpPr>
        <p:spPr/>
        <p:txBody>
          <a:bodyPr/>
          <a:lstStyle/>
          <a:p>
            <a:endParaRPr lang="fr-BE" dirty="0"/>
          </a:p>
          <a:p>
            <a:pPr rtl="0"/>
            <a:r>
              <a:rPr lang="nl-NL" dirty="0"/>
              <a:t>MERCI POUR VOTRE ATTENTION !</a:t>
            </a:r>
          </a:p>
          <a:p>
            <a:pPr rtl="0"/>
            <a:endParaRPr lang="nl-NL" dirty="0"/>
          </a:p>
          <a:p>
            <a:pPr rtl="0"/>
            <a:r>
              <a:rPr lang="nl-NL" dirty="0"/>
              <a:t>BEDANKT VOOR UW AANDACHT!</a:t>
            </a:r>
          </a:p>
          <a:p>
            <a:endParaRPr lang="fr-BE" dirty="0">
              <a:hlinkClick r:id="rId2"/>
            </a:endParaRPr>
          </a:p>
          <a:p>
            <a:endParaRPr lang="fr-BE" dirty="0">
              <a:hlinkClick r:id="rId2"/>
            </a:endParaRPr>
          </a:p>
          <a:p>
            <a:endParaRPr lang="fr-BE" dirty="0"/>
          </a:p>
        </p:txBody>
      </p:sp>
      <p:pic>
        <p:nvPicPr>
          <p:cNvPr id="3" name="Image 2">
            <a:extLst>
              <a:ext uri="{FF2B5EF4-FFF2-40B4-BE49-F238E27FC236}">
                <a16:creationId xmlns:a16="http://schemas.microsoft.com/office/drawing/2014/main" id="{1521E021-256A-4E0E-29C5-6F359983B831}"/>
              </a:ext>
            </a:extLst>
          </p:cNvPr>
          <p:cNvPicPr>
            <a:picLocks noChangeAspect="1"/>
          </p:cNvPicPr>
          <p:nvPr/>
        </p:nvPicPr>
        <p:blipFill>
          <a:blip r:embed="rId3"/>
          <a:stretch>
            <a:fillRect/>
          </a:stretch>
        </p:blipFill>
        <p:spPr>
          <a:xfrm>
            <a:off x="2410780" y="483518"/>
            <a:ext cx="4322439" cy="560881"/>
          </a:xfrm>
          <a:prstGeom prst="rect">
            <a:avLst/>
          </a:prstGeom>
        </p:spPr>
      </p:pic>
    </p:spTree>
    <p:extLst>
      <p:ext uri="{BB962C8B-B14F-4D97-AF65-F5344CB8AC3E}">
        <p14:creationId xmlns:p14="http://schemas.microsoft.com/office/powerpoint/2010/main" val="4019237167"/>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7FDBD2-A37C-452B-B852-DEF265E709AA}">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bfa7d963-24c6-42df-9c60-af0ce4d6be14"/>
    <ds:schemaRef ds:uri="http://schemas.microsoft.com/office/infopath/2007/PartnerControls"/>
    <ds:schemaRef ds:uri="http://schemas.openxmlformats.org/package/2006/metadata/core-properties"/>
    <ds:schemaRef ds:uri="9c7c9337-ae00-402d-ade6-9de608163fc8"/>
    <ds:schemaRef ds:uri="12cb0234-c0b0-4c53-84af-973ef88e2a02"/>
    <ds:schemaRef ds:uri="http://www.w3.org/XML/1998/namespace"/>
  </ds:schemaRefs>
</ds:datastoreItem>
</file>

<file path=customXml/itemProps2.xml><?xml version="1.0" encoding="utf-8"?>
<ds:datastoreItem xmlns:ds="http://schemas.openxmlformats.org/officeDocument/2006/customXml" ds:itemID="{390BA248-8733-4239-94A0-E9D147687AF1}">
  <ds:schemaRefs>
    <ds:schemaRef ds:uri="http://schemas.microsoft.com/sharepoint/v3/contenttype/forms"/>
  </ds:schemaRefs>
</ds:datastoreItem>
</file>

<file path=customXml/itemProps3.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fba054c-0ace-42fc-8ddf-f56c5f5b6712}" enabled="1" method="Standard" siteId="{3e9f03cd-0512-46dc-b0d4-bb48fa70fcf2}" contentBits="1" removed="0"/>
</clbl:labelList>
</file>

<file path=docProps/app.xml><?xml version="1.0" encoding="utf-8"?>
<Properties xmlns="http://schemas.openxmlformats.org/officeDocument/2006/extended-properties" xmlns:vt="http://schemas.openxmlformats.org/officeDocument/2006/docPropsVTypes">
  <TotalTime>5890</TotalTime>
  <Words>1351</Words>
  <Application>Microsoft Office PowerPoint</Application>
  <PresentationFormat>Diavoorstelling (16:9)</PresentationFormat>
  <Paragraphs>97</Paragraphs>
  <Slides>13</Slides>
  <Notes>8</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13</vt:i4>
      </vt:variant>
    </vt:vector>
  </HeadingPairs>
  <TitlesOfParts>
    <vt:vector size="20" baseType="lpstr">
      <vt:lpstr>Aller Light</vt:lpstr>
      <vt:lpstr>Arial</vt:lpstr>
      <vt:lpstr>Calibri</vt:lpstr>
      <vt:lpstr>Courier New</vt:lpstr>
      <vt:lpstr>Söhne</vt:lpstr>
      <vt:lpstr>Times New Roman</vt:lpstr>
      <vt:lpstr>Thème Office</vt:lpstr>
      <vt:lpstr>Communicatie</vt:lpstr>
      <vt:lpstr>Wettelijke verwijzingen en tools van de Commissie</vt:lpstr>
      <vt:lpstr>Legale plichten</vt:lpstr>
      <vt:lpstr>Legale plichten</vt:lpstr>
      <vt:lpstr>Legale plichten van projectdragers</vt:lpstr>
      <vt:lpstr>Informatie en communicatie </vt:lpstr>
      <vt:lpstr>De banner</vt:lpstr>
      <vt:lpstr>Tools ter beschikking</vt:lpstr>
      <vt:lpstr>De doelgroepen / De doelstellingen van de communicatie</vt:lpstr>
      <vt:lpstr>Vragen / opmerkingen</vt:lpstr>
      <vt:lpstr>  Questions ? Vragen? </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REGINSTER Antoine</cp:lastModifiedBy>
  <cp:revision>244</cp:revision>
  <cp:lastPrinted>2024-04-15T08:45:11Z</cp:lastPrinted>
  <dcterms:created xsi:type="dcterms:W3CDTF">2013-10-17T10:19:39Z</dcterms:created>
  <dcterms:modified xsi:type="dcterms:W3CDTF">2024-10-10T14:17:27Z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